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Lst>
  <p:sldIdLst>
    <p:sldId id="256" r:id="rId2"/>
    <p:sldId id="264" r:id="rId3"/>
    <p:sldId id="265" r:id="rId4"/>
    <p:sldId id="266" r:id="rId5"/>
    <p:sldId id="267" r:id="rId6"/>
    <p:sldId id="268" r:id="rId7"/>
    <p:sldId id="269" r:id="rId8"/>
    <p:sldId id="270" r:id="rId9"/>
    <p:sldId id="271" r:id="rId10"/>
    <p:sldId id="272" r:id="rId11"/>
    <p:sldId id="273" r:id="rId12"/>
    <p:sldId id="274" r:id="rId13"/>
    <p:sldId id="275" r:id="rId14"/>
    <p:sldId id="276" r:id="rId15"/>
    <p:sldId id="277" r:id="rId16"/>
    <p:sldId id="278"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5E94E37-38E8-425A-A32F-2D639B742BD9}" v="1" dt="2022-12-06T21:31:36.80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43" autoAdjust="0"/>
    <p:restoredTop sz="94660"/>
  </p:normalViewPr>
  <p:slideViewPr>
    <p:cSldViewPr snapToGrid="0">
      <p:cViewPr varScale="1">
        <p:scale>
          <a:sx n="77" d="100"/>
          <a:sy n="77" d="100"/>
        </p:scale>
        <p:origin x="76"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gnieszka Chwialkowska" userId="S::achwialk@westga.edu::c3eaffe6-a163-4ac1-9d3c-4520958678da" providerId="AD" clId="Web-{AAD8DED7-8632-26AB-2E58-896FFD6E103B}"/>
    <pc:docChg chg="modSld">
      <pc:chgData name="Agnieszka Chwialkowska" userId="S::achwialk@westga.edu::c3eaffe6-a163-4ac1-9d3c-4520958678da" providerId="AD" clId="Web-{AAD8DED7-8632-26AB-2E58-896FFD6E103B}" dt="2022-10-24T15:32:06.322" v="31" actId="14100"/>
      <pc:docMkLst>
        <pc:docMk/>
      </pc:docMkLst>
      <pc:sldChg chg="addSp delSp modSp mod setBg">
        <pc:chgData name="Agnieszka Chwialkowska" userId="S::achwialk@westga.edu::c3eaffe6-a163-4ac1-9d3c-4520958678da" providerId="AD" clId="Web-{AAD8DED7-8632-26AB-2E58-896FFD6E103B}" dt="2022-10-24T15:32:06.322" v="31" actId="14100"/>
        <pc:sldMkLst>
          <pc:docMk/>
          <pc:sldMk cId="3126322893" sldId="265"/>
        </pc:sldMkLst>
        <pc:spChg chg="mod ord">
          <ac:chgData name="Agnieszka Chwialkowska" userId="S::achwialk@westga.edu::c3eaffe6-a163-4ac1-9d3c-4520958678da" providerId="AD" clId="Web-{AAD8DED7-8632-26AB-2E58-896FFD6E103B}" dt="2022-10-24T15:32:00.244" v="30"/>
          <ac:spMkLst>
            <pc:docMk/>
            <pc:sldMk cId="3126322893" sldId="265"/>
            <ac:spMk id="2" creationId="{66265E83-949C-4506-AA9E-8E659D60199F}"/>
          </ac:spMkLst>
        </pc:spChg>
        <pc:spChg chg="add del mod">
          <ac:chgData name="Agnieszka Chwialkowska" userId="S::achwialk@westga.edu::c3eaffe6-a163-4ac1-9d3c-4520958678da" providerId="AD" clId="Web-{AAD8DED7-8632-26AB-2E58-896FFD6E103B}" dt="2022-10-24T15:30:32.429" v="14"/>
          <ac:spMkLst>
            <pc:docMk/>
            <pc:sldMk cId="3126322893" sldId="265"/>
            <ac:spMk id="7" creationId="{8752BA0A-97F2-8626-B5A1-BF4393DAB67F}"/>
          </ac:spMkLst>
        </pc:spChg>
        <pc:spChg chg="add del">
          <ac:chgData name="Agnieszka Chwialkowska" userId="S::achwialk@westga.edu::c3eaffe6-a163-4ac1-9d3c-4520958678da" providerId="AD" clId="Web-{AAD8DED7-8632-26AB-2E58-896FFD6E103B}" dt="2022-10-24T15:31:47.447" v="27"/>
          <ac:spMkLst>
            <pc:docMk/>
            <pc:sldMk cId="3126322893" sldId="265"/>
            <ac:spMk id="12" creationId="{6C56CCA9-028E-940A-3099-A1B96D66F4FA}"/>
          </ac:spMkLst>
        </pc:spChg>
        <pc:spChg chg="add">
          <ac:chgData name="Agnieszka Chwialkowska" userId="S::achwialk@westga.edu::c3eaffe6-a163-4ac1-9d3c-4520958678da" providerId="AD" clId="Web-{AAD8DED7-8632-26AB-2E58-896FFD6E103B}" dt="2022-10-24T15:31:37.040" v="24"/>
          <ac:spMkLst>
            <pc:docMk/>
            <pc:sldMk cId="3126322893" sldId="265"/>
            <ac:spMk id="15" creationId="{3CED7894-4F62-4A6C-8DB5-DB5BE08E9C03}"/>
          </ac:spMkLst>
        </pc:spChg>
        <pc:spChg chg="add">
          <ac:chgData name="Agnieszka Chwialkowska" userId="S::achwialk@westga.edu::c3eaffe6-a163-4ac1-9d3c-4520958678da" providerId="AD" clId="Web-{AAD8DED7-8632-26AB-2E58-896FFD6E103B}" dt="2022-10-24T15:31:37.040" v="24"/>
          <ac:spMkLst>
            <pc:docMk/>
            <pc:sldMk cId="3126322893" sldId="265"/>
            <ac:spMk id="17" creationId="{E536F3B4-50F6-4C52-8F76-4EB1214719DC}"/>
          </ac:spMkLst>
        </pc:spChg>
        <pc:picChg chg="add del mod">
          <ac:chgData name="Agnieszka Chwialkowska" userId="S::achwialk@westga.edu::c3eaffe6-a163-4ac1-9d3c-4520958678da" providerId="AD" clId="Web-{AAD8DED7-8632-26AB-2E58-896FFD6E103B}" dt="2022-10-24T15:29:38.302" v="9"/>
          <ac:picMkLst>
            <pc:docMk/>
            <pc:sldMk cId="3126322893" sldId="265"/>
            <ac:picMk id="3" creationId="{408E4E2E-83EF-37F4-D08B-3A0EC5F20D98}"/>
          </ac:picMkLst>
        </pc:picChg>
        <pc:picChg chg="del">
          <ac:chgData name="Agnieszka Chwialkowska" userId="S::achwialk@westga.edu::c3eaffe6-a163-4ac1-9d3c-4520958678da" providerId="AD" clId="Web-{AAD8DED7-8632-26AB-2E58-896FFD6E103B}" dt="2022-10-24T15:30:28.882" v="13"/>
          <ac:picMkLst>
            <pc:docMk/>
            <pc:sldMk cId="3126322893" sldId="265"/>
            <ac:picMk id="4" creationId="{4B895DA5-61AA-4424-93F9-3B97674D71A4}"/>
          </ac:picMkLst>
        </pc:picChg>
        <pc:picChg chg="add del mod">
          <ac:chgData name="Agnieszka Chwialkowska" userId="S::achwialk@westga.edu::c3eaffe6-a163-4ac1-9d3c-4520958678da" providerId="AD" clId="Web-{AAD8DED7-8632-26AB-2E58-896FFD6E103B}" dt="2022-10-24T15:29:58.052" v="12"/>
          <ac:picMkLst>
            <pc:docMk/>
            <pc:sldMk cId="3126322893" sldId="265"/>
            <ac:picMk id="5" creationId="{1870DC26-434B-5DFF-1CFA-7A7A759E71D9}"/>
          </ac:picMkLst>
        </pc:picChg>
        <pc:picChg chg="add mod ord">
          <ac:chgData name="Agnieszka Chwialkowska" userId="S::achwialk@westga.edu::c3eaffe6-a163-4ac1-9d3c-4520958678da" providerId="AD" clId="Web-{AAD8DED7-8632-26AB-2E58-896FFD6E103B}" dt="2022-10-24T15:32:06.322" v="31" actId="14100"/>
          <ac:picMkLst>
            <pc:docMk/>
            <pc:sldMk cId="3126322893" sldId="265"/>
            <ac:picMk id="8" creationId="{755171A7-A481-CAA7-43AB-355D55BE7B40}"/>
          </ac:picMkLst>
        </pc:picChg>
      </pc:sldChg>
      <pc:sldChg chg="modSp">
        <pc:chgData name="Agnieszka Chwialkowska" userId="S::achwialk@westga.edu::c3eaffe6-a163-4ac1-9d3c-4520958678da" providerId="AD" clId="Web-{AAD8DED7-8632-26AB-2E58-896FFD6E103B}" dt="2022-10-24T15:27:33.329" v="6" actId="20577"/>
        <pc:sldMkLst>
          <pc:docMk/>
          <pc:sldMk cId="91969333" sldId="272"/>
        </pc:sldMkLst>
        <pc:graphicFrameChg chg="modGraphic">
          <ac:chgData name="Agnieszka Chwialkowska" userId="S::achwialk@westga.edu::c3eaffe6-a163-4ac1-9d3c-4520958678da" providerId="AD" clId="Web-{AAD8DED7-8632-26AB-2E58-896FFD6E103B}" dt="2022-10-24T15:27:33.329" v="6" actId="20577"/>
          <ac:graphicFrameMkLst>
            <pc:docMk/>
            <pc:sldMk cId="91969333" sldId="272"/>
            <ac:graphicFrameMk id="4" creationId="{BA05B4B7-4664-4E5D-BA8B-02A0028C5AE8}"/>
          </ac:graphicFrameMkLst>
        </pc:graphicFrameChg>
      </pc:sldChg>
    </pc:docChg>
  </pc:docChgLst>
  <pc:docChgLst>
    <pc:chgData name="Agnieszka" userId="c3eaffe6-a163-4ac1-9d3c-4520958678da" providerId="ADAL" clId="{F5E94E37-38E8-425A-A32F-2D639B742BD9}"/>
    <pc:docChg chg="addSld delSld modSld">
      <pc:chgData name="Agnieszka" userId="c3eaffe6-a163-4ac1-9d3c-4520958678da" providerId="ADAL" clId="{F5E94E37-38E8-425A-A32F-2D639B742BD9}" dt="2022-12-06T21:32:12.240" v="1" actId="47"/>
      <pc:docMkLst>
        <pc:docMk/>
      </pc:docMkLst>
      <pc:sldChg chg="del">
        <pc:chgData name="Agnieszka" userId="c3eaffe6-a163-4ac1-9d3c-4520958678da" providerId="ADAL" clId="{F5E94E37-38E8-425A-A32F-2D639B742BD9}" dt="2022-12-06T21:32:12.240" v="1" actId="47"/>
        <pc:sldMkLst>
          <pc:docMk/>
          <pc:sldMk cId="994575569" sldId="263"/>
        </pc:sldMkLst>
      </pc:sldChg>
      <pc:sldChg chg="add">
        <pc:chgData name="Agnieszka" userId="c3eaffe6-a163-4ac1-9d3c-4520958678da" providerId="ADAL" clId="{F5E94E37-38E8-425A-A32F-2D639B742BD9}" dt="2022-12-06T21:31:36.801" v="0"/>
        <pc:sldMkLst>
          <pc:docMk/>
          <pc:sldMk cId="35391849" sldId="278"/>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526B361-78DE-4A50-A931-18C63936D826}" type="doc">
      <dgm:prSet loTypeId="urn:microsoft.com/office/officeart/2005/8/layout/hProcess9" loCatId="process" qsTypeId="urn:microsoft.com/office/officeart/2005/8/quickstyle/simple1" qsCatId="simple" csTypeId="urn:microsoft.com/office/officeart/2005/8/colors/accent1_2" csCatId="accent1" phldr="1"/>
      <dgm:spPr/>
    </dgm:pt>
    <dgm:pt modelId="{28F00CAB-EB2E-4F0B-A651-DA5E1406C0E2}">
      <dgm:prSet phldrT="[Text]"/>
      <dgm:spPr/>
      <dgm:t>
        <a:bodyPr/>
        <a:lstStyle/>
        <a:p>
          <a:pPr algn="ctr"/>
          <a:r>
            <a:rPr lang="en-US"/>
            <a:t>Source e.g. Advertising Agency</a:t>
          </a:r>
        </a:p>
      </dgm:t>
    </dgm:pt>
    <dgm:pt modelId="{B83A3723-3A88-4168-B050-0BA2A20B4245}" type="parTrans" cxnId="{7BCEABEB-6402-4EC2-B178-ACAE2178AEFC}">
      <dgm:prSet/>
      <dgm:spPr/>
      <dgm:t>
        <a:bodyPr/>
        <a:lstStyle/>
        <a:p>
          <a:pPr algn="ctr"/>
          <a:endParaRPr lang="en-US"/>
        </a:p>
      </dgm:t>
    </dgm:pt>
    <dgm:pt modelId="{7C2782A5-02E7-4F66-9B1B-F16150C399F3}" type="sibTrans" cxnId="{7BCEABEB-6402-4EC2-B178-ACAE2178AEFC}">
      <dgm:prSet/>
      <dgm:spPr/>
      <dgm:t>
        <a:bodyPr/>
        <a:lstStyle/>
        <a:p>
          <a:pPr algn="ctr"/>
          <a:endParaRPr lang="en-US"/>
        </a:p>
      </dgm:t>
    </dgm:pt>
    <dgm:pt modelId="{2D640F3E-0E2C-4991-B665-CD9EB3E126A4}">
      <dgm:prSet phldrT="[Text]"/>
      <dgm:spPr/>
      <dgm:t>
        <a:bodyPr/>
        <a:lstStyle/>
        <a:p>
          <a:pPr algn="ctr"/>
          <a:r>
            <a:rPr lang="en-US"/>
            <a:t>Message e.g. Advertisement</a:t>
          </a:r>
        </a:p>
      </dgm:t>
    </dgm:pt>
    <dgm:pt modelId="{AF7367D0-5EC4-40E1-82E5-DC8F9461DBAB}" type="parTrans" cxnId="{05FA2065-FA02-48AF-906D-2615CF58ED6E}">
      <dgm:prSet/>
      <dgm:spPr/>
      <dgm:t>
        <a:bodyPr/>
        <a:lstStyle/>
        <a:p>
          <a:pPr algn="ctr"/>
          <a:endParaRPr lang="en-US"/>
        </a:p>
      </dgm:t>
    </dgm:pt>
    <dgm:pt modelId="{67A2DC04-B150-44A1-897A-56773ED0B687}" type="sibTrans" cxnId="{05FA2065-FA02-48AF-906D-2615CF58ED6E}">
      <dgm:prSet/>
      <dgm:spPr/>
      <dgm:t>
        <a:bodyPr/>
        <a:lstStyle/>
        <a:p>
          <a:pPr algn="ctr"/>
          <a:endParaRPr lang="en-US"/>
        </a:p>
      </dgm:t>
    </dgm:pt>
    <dgm:pt modelId="{76EFE48D-E7C6-498D-9763-EEB12FE6467E}">
      <dgm:prSet phldrT="[Text]"/>
      <dgm:spPr/>
      <dgm:t>
        <a:bodyPr/>
        <a:lstStyle/>
        <a:p>
          <a:pPr algn="ctr"/>
          <a:r>
            <a:rPr lang="en-US"/>
            <a:t>Medium e.g. Newspaper, TV</a:t>
          </a:r>
        </a:p>
      </dgm:t>
    </dgm:pt>
    <dgm:pt modelId="{EF92CEAD-08C0-4646-987A-F46D9D95A914}" type="parTrans" cxnId="{69C87C8C-28B6-47B1-9354-51665D9DB1DD}">
      <dgm:prSet/>
      <dgm:spPr/>
      <dgm:t>
        <a:bodyPr/>
        <a:lstStyle/>
        <a:p>
          <a:pPr algn="ctr"/>
          <a:endParaRPr lang="en-US"/>
        </a:p>
      </dgm:t>
    </dgm:pt>
    <dgm:pt modelId="{FBA1333D-A6CA-45E6-849C-ABB3FE1FC7FB}" type="sibTrans" cxnId="{69C87C8C-28B6-47B1-9354-51665D9DB1DD}">
      <dgm:prSet/>
      <dgm:spPr/>
      <dgm:t>
        <a:bodyPr/>
        <a:lstStyle/>
        <a:p>
          <a:pPr algn="ctr"/>
          <a:endParaRPr lang="en-US"/>
        </a:p>
      </dgm:t>
    </dgm:pt>
    <dgm:pt modelId="{46800E2C-4098-4B55-9EEF-118DC7C1D359}">
      <dgm:prSet phldrT="[Text]"/>
      <dgm:spPr/>
      <dgm:t>
        <a:bodyPr/>
        <a:lstStyle/>
        <a:p>
          <a:pPr algn="ctr"/>
          <a:r>
            <a:rPr lang="en-US"/>
            <a:t>Receiver e.g. Consumer</a:t>
          </a:r>
        </a:p>
      </dgm:t>
    </dgm:pt>
    <dgm:pt modelId="{4AFB5A79-4C76-4CC1-AACE-80248FADA232}" type="parTrans" cxnId="{90D9D039-0DB2-46E7-B1CC-6CBC5B9CC809}">
      <dgm:prSet/>
      <dgm:spPr/>
      <dgm:t>
        <a:bodyPr/>
        <a:lstStyle/>
        <a:p>
          <a:pPr algn="ctr"/>
          <a:endParaRPr lang="en-US"/>
        </a:p>
      </dgm:t>
    </dgm:pt>
    <dgm:pt modelId="{9C4B83D8-E5AB-477A-BC27-3B9A393C3B8E}" type="sibTrans" cxnId="{90D9D039-0DB2-46E7-B1CC-6CBC5B9CC809}">
      <dgm:prSet/>
      <dgm:spPr/>
      <dgm:t>
        <a:bodyPr/>
        <a:lstStyle/>
        <a:p>
          <a:pPr algn="ctr"/>
          <a:endParaRPr lang="en-US"/>
        </a:p>
      </dgm:t>
    </dgm:pt>
    <dgm:pt modelId="{135FF4A5-2F0C-4BB5-AA97-00BBD979D4F0}" type="pres">
      <dgm:prSet presAssocID="{8526B361-78DE-4A50-A931-18C63936D826}" presName="CompostProcess" presStyleCnt="0">
        <dgm:presLayoutVars>
          <dgm:dir/>
          <dgm:resizeHandles val="exact"/>
        </dgm:presLayoutVars>
      </dgm:prSet>
      <dgm:spPr/>
    </dgm:pt>
    <dgm:pt modelId="{DB98E33B-A21D-47AE-9E42-023F2BB91E2E}" type="pres">
      <dgm:prSet presAssocID="{8526B361-78DE-4A50-A931-18C63936D826}" presName="arrow" presStyleLbl="bgShp" presStyleIdx="0" presStyleCnt="1"/>
      <dgm:spPr/>
    </dgm:pt>
    <dgm:pt modelId="{82AEDD16-7DD3-4453-82E6-01CEE9EAB554}" type="pres">
      <dgm:prSet presAssocID="{8526B361-78DE-4A50-A931-18C63936D826}" presName="linearProcess" presStyleCnt="0"/>
      <dgm:spPr/>
    </dgm:pt>
    <dgm:pt modelId="{D2285F58-4906-430C-95E1-64F38D68543C}" type="pres">
      <dgm:prSet presAssocID="{28F00CAB-EB2E-4F0B-A651-DA5E1406C0E2}" presName="textNode" presStyleLbl="node1" presStyleIdx="0" presStyleCnt="4">
        <dgm:presLayoutVars>
          <dgm:bulletEnabled val="1"/>
        </dgm:presLayoutVars>
      </dgm:prSet>
      <dgm:spPr/>
    </dgm:pt>
    <dgm:pt modelId="{65E152E7-CCDD-4067-86A4-03A2E0E1DF86}" type="pres">
      <dgm:prSet presAssocID="{7C2782A5-02E7-4F66-9B1B-F16150C399F3}" presName="sibTrans" presStyleCnt="0"/>
      <dgm:spPr/>
    </dgm:pt>
    <dgm:pt modelId="{2C886134-6BB3-4FF3-9517-3312539E37F7}" type="pres">
      <dgm:prSet presAssocID="{2D640F3E-0E2C-4991-B665-CD9EB3E126A4}" presName="textNode" presStyleLbl="node1" presStyleIdx="1" presStyleCnt="4">
        <dgm:presLayoutVars>
          <dgm:bulletEnabled val="1"/>
        </dgm:presLayoutVars>
      </dgm:prSet>
      <dgm:spPr/>
    </dgm:pt>
    <dgm:pt modelId="{6F9AEF35-0C60-4781-9E95-13BFC6FAB00E}" type="pres">
      <dgm:prSet presAssocID="{67A2DC04-B150-44A1-897A-56773ED0B687}" presName="sibTrans" presStyleCnt="0"/>
      <dgm:spPr/>
    </dgm:pt>
    <dgm:pt modelId="{C598B743-4B3A-4BE9-8F87-FF80069AE489}" type="pres">
      <dgm:prSet presAssocID="{76EFE48D-E7C6-498D-9763-EEB12FE6467E}" presName="textNode" presStyleLbl="node1" presStyleIdx="2" presStyleCnt="4">
        <dgm:presLayoutVars>
          <dgm:bulletEnabled val="1"/>
        </dgm:presLayoutVars>
      </dgm:prSet>
      <dgm:spPr/>
    </dgm:pt>
    <dgm:pt modelId="{D84C038B-64F6-41C1-B801-7F5882BD95EF}" type="pres">
      <dgm:prSet presAssocID="{FBA1333D-A6CA-45E6-849C-ABB3FE1FC7FB}" presName="sibTrans" presStyleCnt="0"/>
      <dgm:spPr/>
    </dgm:pt>
    <dgm:pt modelId="{E43D51AB-E45C-40FC-9CBA-BD34B0DE56F1}" type="pres">
      <dgm:prSet presAssocID="{46800E2C-4098-4B55-9EEF-118DC7C1D359}" presName="textNode" presStyleLbl="node1" presStyleIdx="3" presStyleCnt="4">
        <dgm:presLayoutVars>
          <dgm:bulletEnabled val="1"/>
        </dgm:presLayoutVars>
      </dgm:prSet>
      <dgm:spPr/>
    </dgm:pt>
  </dgm:ptLst>
  <dgm:cxnLst>
    <dgm:cxn modelId="{188F170B-2F80-490F-ABD6-00ED4DEB3452}" type="presOf" srcId="{8526B361-78DE-4A50-A931-18C63936D826}" destId="{135FF4A5-2F0C-4BB5-AA97-00BBD979D4F0}" srcOrd="0" destOrd="0" presId="urn:microsoft.com/office/officeart/2005/8/layout/hProcess9"/>
    <dgm:cxn modelId="{A4609527-5748-4040-B99B-D2D2D7D7999C}" type="presOf" srcId="{46800E2C-4098-4B55-9EEF-118DC7C1D359}" destId="{E43D51AB-E45C-40FC-9CBA-BD34B0DE56F1}" srcOrd="0" destOrd="0" presId="urn:microsoft.com/office/officeart/2005/8/layout/hProcess9"/>
    <dgm:cxn modelId="{90D9D039-0DB2-46E7-B1CC-6CBC5B9CC809}" srcId="{8526B361-78DE-4A50-A931-18C63936D826}" destId="{46800E2C-4098-4B55-9EEF-118DC7C1D359}" srcOrd="3" destOrd="0" parTransId="{4AFB5A79-4C76-4CC1-AACE-80248FADA232}" sibTransId="{9C4B83D8-E5AB-477A-BC27-3B9A393C3B8E}"/>
    <dgm:cxn modelId="{05FA2065-FA02-48AF-906D-2615CF58ED6E}" srcId="{8526B361-78DE-4A50-A931-18C63936D826}" destId="{2D640F3E-0E2C-4991-B665-CD9EB3E126A4}" srcOrd="1" destOrd="0" parTransId="{AF7367D0-5EC4-40E1-82E5-DC8F9461DBAB}" sibTransId="{67A2DC04-B150-44A1-897A-56773ED0B687}"/>
    <dgm:cxn modelId="{54E9E24D-0D0A-4A0A-96A1-135C90D37392}" type="presOf" srcId="{76EFE48D-E7C6-498D-9763-EEB12FE6467E}" destId="{C598B743-4B3A-4BE9-8F87-FF80069AE489}" srcOrd="0" destOrd="0" presId="urn:microsoft.com/office/officeart/2005/8/layout/hProcess9"/>
    <dgm:cxn modelId="{69C87C8C-28B6-47B1-9354-51665D9DB1DD}" srcId="{8526B361-78DE-4A50-A931-18C63936D826}" destId="{76EFE48D-E7C6-498D-9763-EEB12FE6467E}" srcOrd="2" destOrd="0" parTransId="{EF92CEAD-08C0-4646-987A-F46D9D95A914}" sibTransId="{FBA1333D-A6CA-45E6-849C-ABB3FE1FC7FB}"/>
    <dgm:cxn modelId="{13919BDB-1779-4280-A062-2B34B6170904}" type="presOf" srcId="{28F00CAB-EB2E-4F0B-A651-DA5E1406C0E2}" destId="{D2285F58-4906-430C-95E1-64F38D68543C}" srcOrd="0" destOrd="0" presId="urn:microsoft.com/office/officeart/2005/8/layout/hProcess9"/>
    <dgm:cxn modelId="{B6A1EDE2-88D7-45C1-AC3C-65ACD4BB2783}" type="presOf" srcId="{2D640F3E-0E2C-4991-B665-CD9EB3E126A4}" destId="{2C886134-6BB3-4FF3-9517-3312539E37F7}" srcOrd="0" destOrd="0" presId="urn:microsoft.com/office/officeart/2005/8/layout/hProcess9"/>
    <dgm:cxn modelId="{7BCEABEB-6402-4EC2-B178-ACAE2178AEFC}" srcId="{8526B361-78DE-4A50-A931-18C63936D826}" destId="{28F00CAB-EB2E-4F0B-A651-DA5E1406C0E2}" srcOrd="0" destOrd="0" parTransId="{B83A3723-3A88-4168-B050-0BA2A20B4245}" sibTransId="{7C2782A5-02E7-4F66-9B1B-F16150C399F3}"/>
    <dgm:cxn modelId="{0D65C826-27CF-4F93-BDA5-97CB3E5B9262}" type="presParOf" srcId="{135FF4A5-2F0C-4BB5-AA97-00BBD979D4F0}" destId="{DB98E33B-A21D-47AE-9E42-023F2BB91E2E}" srcOrd="0" destOrd="0" presId="urn:microsoft.com/office/officeart/2005/8/layout/hProcess9"/>
    <dgm:cxn modelId="{A4DB59DF-37C9-400E-989E-37F8DB614D25}" type="presParOf" srcId="{135FF4A5-2F0C-4BB5-AA97-00BBD979D4F0}" destId="{82AEDD16-7DD3-4453-82E6-01CEE9EAB554}" srcOrd="1" destOrd="0" presId="urn:microsoft.com/office/officeart/2005/8/layout/hProcess9"/>
    <dgm:cxn modelId="{5F0A5CCA-C9B7-4EB9-AD48-3EFCB65C279D}" type="presParOf" srcId="{82AEDD16-7DD3-4453-82E6-01CEE9EAB554}" destId="{D2285F58-4906-430C-95E1-64F38D68543C}" srcOrd="0" destOrd="0" presId="urn:microsoft.com/office/officeart/2005/8/layout/hProcess9"/>
    <dgm:cxn modelId="{7AFD9783-EB8A-42F6-A853-EBAB24593FBE}" type="presParOf" srcId="{82AEDD16-7DD3-4453-82E6-01CEE9EAB554}" destId="{65E152E7-CCDD-4067-86A4-03A2E0E1DF86}" srcOrd="1" destOrd="0" presId="urn:microsoft.com/office/officeart/2005/8/layout/hProcess9"/>
    <dgm:cxn modelId="{F461F1D3-6683-4460-B2CE-9632ED916FAD}" type="presParOf" srcId="{82AEDD16-7DD3-4453-82E6-01CEE9EAB554}" destId="{2C886134-6BB3-4FF3-9517-3312539E37F7}" srcOrd="2" destOrd="0" presId="urn:microsoft.com/office/officeart/2005/8/layout/hProcess9"/>
    <dgm:cxn modelId="{0B93EF95-4BDC-45D6-9091-D5234B342549}" type="presParOf" srcId="{82AEDD16-7DD3-4453-82E6-01CEE9EAB554}" destId="{6F9AEF35-0C60-4781-9E95-13BFC6FAB00E}" srcOrd="3" destOrd="0" presId="urn:microsoft.com/office/officeart/2005/8/layout/hProcess9"/>
    <dgm:cxn modelId="{2B8C9ED6-2186-4B74-BBAD-A97E125646AD}" type="presParOf" srcId="{82AEDD16-7DD3-4453-82E6-01CEE9EAB554}" destId="{C598B743-4B3A-4BE9-8F87-FF80069AE489}" srcOrd="4" destOrd="0" presId="urn:microsoft.com/office/officeart/2005/8/layout/hProcess9"/>
    <dgm:cxn modelId="{59A591B2-3D0F-4B2D-AAE4-8638F63DA619}" type="presParOf" srcId="{82AEDD16-7DD3-4453-82E6-01CEE9EAB554}" destId="{D84C038B-64F6-41C1-B801-7F5882BD95EF}" srcOrd="5" destOrd="0" presId="urn:microsoft.com/office/officeart/2005/8/layout/hProcess9"/>
    <dgm:cxn modelId="{55DEC963-2AA2-43F3-8789-7137D431DAAF}" type="presParOf" srcId="{82AEDD16-7DD3-4453-82E6-01CEE9EAB554}" destId="{E43D51AB-E45C-40FC-9CBA-BD34B0DE56F1}"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5ECE53DE-5257-496A-A09A-B8B9BFBA69FD}"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31F22A29-72A5-45B6-8B1F-C99569D11BD1}">
      <dgm:prSet phldrT="[Text]"/>
      <dgm:spPr/>
      <dgm:t>
        <a:bodyPr/>
        <a:lstStyle/>
        <a:p>
          <a:r>
            <a:rPr lang="en-US" dirty="0"/>
            <a:t>Pre-testing</a:t>
          </a:r>
        </a:p>
      </dgm:t>
    </dgm:pt>
    <dgm:pt modelId="{6CDFEBB5-360C-4633-A26C-48CB88A8025C}" type="parTrans" cxnId="{E6939126-7B25-49E1-8A54-7C6BF9969800}">
      <dgm:prSet/>
      <dgm:spPr/>
      <dgm:t>
        <a:bodyPr/>
        <a:lstStyle/>
        <a:p>
          <a:endParaRPr lang="en-US"/>
        </a:p>
      </dgm:t>
    </dgm:pt>
    <dgm:pt modelId="{9E6026C8-28D4-4890-A401-AE773F4377F5}" type="sibTrans" cxnId="{E6939126-7B25-49E1-8A54-7C6BF9969800}">
      <dgm:prSet/>
      <dgm:spPr/>
      <dgm:t>
        <a:bodyPr/>
        <a:lstStyle/>
        <a:p>
          <a:endParaRPr lang="en-US"/>
        </a:p>
      </dgm:t>
    </dgm:pt>
    <dgm:pt modelId="{494C783E-D3E5-4D03-815E-5563092A09FC}">
      <dgm:prSet phldrT="[Text]"/>
      <dgm:spPr/>
      <dgm:t>
        <a:bodyPr/>
        <a:lstStyle/>
        <a:p>
          <a:r>
            <a:rPr lang="en-US" dirty="0"/>
            <a:t>takes place before the campaign starts</a:t>
          </a:r>
        </a:p>
      </dgm:t>
    </dgm:pt>
    <dgm:pt modelId="{4417DC5E-2F2C-49E6-B0E6-D7B30B09F6E2}" type="parTrans" cxnId="{9E3F0F06-92A8-4FA6-A480-2613268EDF4F}">
      <dgm:prSet/>
      <dgm:spPr/>
      <dgm:t>
        <a:bodyPr/>
        <a:lstStyle/>
        <a:p>
          <a:endParaRPr lang="en-US"/>
        </a:p>
      </dgm:t>
    </dgm:pt>
    <dgm:pt modelId="{E3929DC8-1702-47AC-9763-E264ACB3B102}" type="sibTrans" cxnId="{9E3F0F06-92A8-4FA6-A480-2613268EDF4F}">
      <dgm:prSet/>
      <dgm:spPr/>
      <dgm:t>
        <a:bodyPr/>
        <a:lstStyle/>
        <a:p>
          <a:endParaRPr lang="en-US"/>
        </a:p>
      </dgm:t>
    </dgm:pt>
    <dgm:pt modelId="{04689D94-D58F-452B-AA47-5D5B31100C46}">
      <dgm:prSet phldrT="[Text]"/>
      <dgm:spPr/>
      <dgm:t>
        <a:bodyPr/>
        <a:lstStyle/>
        <a:p>
          <a:r>
            <a:rPr lang="en-US" dirty="0"/>
            <a:t>Post-testing</a:t>
          </a:r>
        </a:p>
      </dgm:t>
    </dgm:pt>
    <dgm:pt modelId="{01D35F96-5998-46AF-A2FE-0212E2336E6A}" type="parTrans" cxnId="{9A414A86-7FFF-48E4-B2B9-D67AD9FAD811}">
      <dgm:prSet/>
      <dgm:spPr/>
      <dgm:t>
        <a:bodyPr/>
        <a:lstStyle/>
        <a:p>
          <a:endParaRPr lang="en-US"/>
        </a:p>
      </dgm:t>
    </dgm:pt>
    <dgm:pt modelId="{2EAB30B0-7AAE-4C9D-9F54-56BD6B8B9110}" type="sibTrans" cxnId="{9A414A86-7FFF-48E4-B2B9-D67AD9FAD811}">
      <dgm:prSet/>
      <dgm:spPr/>
      <dgm:t>
        <a:bodyPr/>
        <a:lstStyle/>
        <a:p>
          <a:endParaRPr lang="en-US"/>
        </a:p>
      </dgm:t>
    </dgm:pt>
    <dgm:pt modelId="{85CAFFDD-978A-4554-9DDC-E5077E627D8F}">
      <dgm:prSet phldrT="[Text]"/>
      <dgm:spPr/>
      <dgm:t>
        <a:bodyPr/>
        <a:lstStyle/>
        <a:p>
          <a:r>
            <a:rPr lang="en-US" dirty="0"/>
            <a:t>takes place after the campaign, to evaluate the effectiveness of the copy in communicating its message</a:t>
          </a:r>
        </a:p>
      </dgm:t>
    </dgm:pt>
    <dgm:pt modelId="{2A43AB2B-E9C0-459D-AD34-B6D2D2A1454E}" type="parTrans" cxnId="{90CBAB3E-2974-4562-BB0D-7CDA6BCFDF7D}">
      <dgm:prSet/>
      <dgm:spPr/>
      <dgm:t>
        <a:bodyPr/>
        <a:lstStyle/>
        <a:p>
          <a:endParaRPr lang="en-US"/>
        </a:p>
      </dgm:t>
    </dgm:pt>
    <dgm:pt modelId="{2DFCF6A2-81B1-4E84-AA12-287BE5558644}" type="sibTrans" cxnId="{90CBAB3E-2974-4562-BB0D-7CDA6BCFDF7D}">
      <dgm:prSet/>
      <dgm:spPr/>
      <dgm:t>
        <a:bodyPr/>
        <a:lstStyle/>
        <a:p>
          <a:endParaRPr lang="en-US"/>
        </a:p>
      </dgm:t>
    </dgm:pt>
    <dgm:pt modelId="{0DDB9D3A-F71A-4362-A762-2DDA02C2DA78}">
      <dgm:prSet phldrT="[Text]"/>
      <dgm:spPr/>
      <dgm:t>
        <a:bodyPr/>
        <a:lstStyle/>
        <a:p>
          <a:endParaRPr lang="en-US" dirty="0"/>
        </a:p>
      </dgm:t>
    </dgm:pt>
    <dgm:pt modelId="{A5E44D13-5993-4A6E-B9CF-4B846C3915FF}" type="parTrans" cxnId="{74A32294-7268-4106-8A78-D6D678ADBBA9}">
      <dgm:prSet/>
      <dgm:spPr/>
      <dgm:t>
        <a:bodyPr/>
        <a:lstStyle/>
        <a:p>
          <a:endParaRPr lang="en-US"/>
        </a:p>
      </dgm:t>
    </dgm:pt>
    <dgm:pt modelId="{8139BDE0-057C-4BC3-834A-5E08577931BA}" type="sibTrans" cxnId="{74A32294-7268-4106-8A78-D6D678ADBBA9}">
      <dgm:prSet/>
      <dgm:spPr/>
      <dgm:t>
        <a:bodyPr/>
        <a:lstStyle/>
        <a:p>
          <a:endParaRPr lang="en-US"/>
        </a:p>
      </dgm:t>
    </dgm:pt>
    <dgm:pt modelId="{649B978B-7459-4DCA-A434-57A7937FB92D}" type="pres">
      <dgm:prSet presAssocID="{5ECE53DE-5257-496A-A09A-B8B9BFBA69FD}" presName="Name0" presStyleCnt="0">
        <dgm:presLayoutVars>
          <dgm:dir/>
          <dgm:animLvl val="lvl"/>
          <dgm:resizeHandles val="exact"/>
        </dgm:presLayoutVars>
      </dgm:prSet>
      <dgm:spPr/>
    </dgm:pt>
    <dgm:pt modelId="{F233FAF2-3233-4FB5-B199-14E9E653A7FE}" type="pres">
      <dgm:prSet presAssocID="{31F22A29-72A5-45B6-8B1F-C99569D11BD1}" presName="composite" presStyleCnt="0"/>
      <dgm:spPr/>
    </dgm:pt>
    <dgm:pt modelId="{27BF5F9A-2F9F-4AF2-9CE2-D6B4F6D9C1D4}" type="pres">
      <dgm:prSet presAssocID="{31F22A29-72A5-45B6-8B1F-C99569D11BD1}" presName="parTx" presStyleLbl="alignNode1" presStyleIdx="0" presStyleCnt="2">
        <dgm:presLayoutVars>
          <dgm:chMax val="0"/>
          <dgm:chPref val="0"/>
          <dgm:bulletEnabled val="1"/>
        </dgm:presLayoutVars>
      </dgm:prSet>
      <dgm:spPr/>
    </dgm:pt>
    <dgm:pt modelId="{2674478C-5527-4064-9D2F-378ED522A984}" type="pres">
      <dgm:prSet presAssocID="{31F22A29-72A5-45B6-8B1F-C99569D11BD1}" presName="desTx" presStyleLbl="alignAccFollowNode1" presStyleIdx="0" presStyleCnt="2">
        <dgm:presLayoutVars>
          <dgm:bulletEnabled val="1"/>
        </dgm:presLayoutVars>
      </dgm:prSet>
      <dgm:spPr/>
    </dgm:pt>
    <dgm:pt modelId="{E7B37454-6506-45A6-8ED0-963C9F53A254}" type="pres">
      <dgm:prSet presAssocID="{9E6026C8-28D4-4890-A401-AE773F4377F5}" presName="space" presStyleCnt="0"/>
      <dgm:spPr/>
    </dgm:pt>
    <dgm:pt modelId="{F1D18758-EA46-44EB-87E5-AF26E726472C}" type="pres">
      <dgm:prSet presAssocID="{04689D94-D58F-452B-AA47-5D5B31100C46}" presName="composite" presStyleCnt="0"/>
      <dgm:spPr/>
    </dgm:pt>
    <dgm:pt modelId="{3B0BA589-C9B9-405B-8CC3-5BEAF1E423C6}" type="pres">
      <dgm:prSet presAssocID="{04689D94-D58F-452B-AA47-5D5B31100C46}" presName="parTx" presStyleLbl="alignNode1" presStyleIdx="1" presStyleCnt="2">
        <dgm:presLayoutVars>
          <dgm:chMax val="0"/>
          <dgm:chPref val="0"/>
          <dgm:bulletEnabled val="1"/>
        </dgm:presLayoutVars>
      </dgm:prSet>
      <dgm:spPr/>
    </dgm:pt>
    <dgm:pt modelId="{8A190589-4EF3-4528-821A-50ED106B7CEE}" type="pres">
      <dgm:prSet presAssocID="{04689D94-D58F-452B-AA47-5D5B31100C46}" presName="desTx" presStyleLbl="alignAccFollowNode1" presStyleIdx="1" presStyleCnt="2">
        <dgm:presLayoutVars>
          <dgm:bulletEnabled val="1"/>
        </dgm:presLayoutVars>
      </dgm:prSet>
      <dgm:spPr/>
    </dgm:pt>
  </dgm:ptLst>
  <dgm:cxnLst>
    <dgm:cxn modelId="{9E3F0F06-92A8-4FA6-A480-2613268EDF4F}" srcId="{31F22A29-72A5-45B6-8B1F-C99569D11BD1}" destId="{494C783E-D3E5-4D03-815E-5563092A09FC}" srcOrd="0" destOrd="0" parTransId="{4417DC5E-2F2C-49E6-B0E6-D7B30B09F6E2}" sibTransId="{E3929DC8-1702-47AC-9763-E264ACB3B102}"/>
    <dgm:cxn modelId="{8CEE5310-F90B-4DD9-B4EF-5162AC8AF13A}" type="presOf" srcId="{85CAFFDD-978A-4554-9DDC-E5077E627D8F}" destId="{8A190589-4EF3-4528-821A-50ED106B7CEE}" srcOrd="0" destOrd="0" presId="urn:microsoft.com/office/officeart/2005/8/layout/hList1"/>
    <dgm:cxn modelId="{71F71E18-8C1E-4465-97D9-03F31360D338}" type="presOf" srcId="{31F22A29-72A5-45B6-8B1F-C99569D11BD1}" destId="{27BF5F9A-2F9F-4AF2-9CE2-D6B4F6D9C1D4}" srcOrd="0" destOrd="0" presId="urn:microsoft.com/office/officeart/2005/8/layout/hList1"/>
    <dgm:cxn modelId="{E6939126-7B25-49E1-8A54-7C6BF9969800}" srcId="{5ECE53DE-5257-496A-A09A-B8B9BFBA69FD}" destId="{31F22A29-72A5-45B6-8B1F-C99569D11BD1}" srcOrd="0" destOrd="0" parTransId="{6CDFEBB5-360C-4633-A26C-48CB88A8025C}" sibTransId="{9E6026C8-28D4-4890-A401-AE773F4377F5}"/>
    <dgm:cxn modelId="{AD5F373A-D9F9-46CC-9895-E9B5200EDF36}" type="presOf" srcId="{04689D94-D58F-452B-AA47-5D5B31100C46}" destId="{3B0BA589-C9B9-405B-8CC3-5BEAF1E423C6}" srcOrd="0" destOrd="0" presId="urn:microsoft.com/office/officeart/2005/8/layout/hList1"/>
    <dgm:cxn modelId="{90CBAB3E-2974-4562-BB0D-7CDA6BCFDF7D}" srcId="{04689D94-D58F-452B-AA47-5D5B31100C46}" destId="{85CAFFDD-978A-4554-9DDC-E5077E627D8F}" srcOrd="0" destOrd="0" parTransId="{2A43AB2B-E9C0-459D-AD34-B6D2D2A1454E}" sibTransId="{2DFCF6A2-81B1-4E84-AA12-287BE5558644}"/>
    <dgm:cxn modelId="{9A414A86-7FFF-48E4-B2B9-D67AD9FAD811}" srcId="{5ECE53DE-5257-496A-A09A-B8B9BFBA69FD}" destId="{04689D94-D58F-452B-AA47-5D5B31100C46}" srcOrd="1" destOrd="0" parTransId="{01D35F96-5998-46AF-A2FE-0212E2336E6A}" sibTransId="{2EAB30B0-7AAE-4C9D-9F54-56BD6B8B9110}"/>
    <dgm:cxn modelId="{74A32294-7268-4106-8A78-D6D678ADBBA9}" srcId="{04689D94-D58F-452B-AA47-5D5B31100C46}" destId="{0DDB9D3A-F71A-4362-A762-2DDA02C2DA78}" srcOrd="1" destOrd="0" parTransId="{A5E44D13-5993-4A6E-B9CF-4B846C3915FF}" sibTransId="{8139BDE0-057C-4BC3-834A-5E08577931BA}"/>
    <dgm:cxn modelId="{611C63AE-253B-4684-8A77-E83EC34455C1}" type="presOf" srcId="{5ECE53DE-5257-496A-A09A-B8B9BFBA69FD}" destId="{649B978B-7459-4DCA-A434-57A7937FB92D}" srcOrd="0" destOrd="0" presId="urn:microsoft.com/office/officeart/2005/8/layout/hList1"/>
    <dgm:cxn modelId="{76112FC5-D675-4554-9526-A8B3C232E905}" type="presOf" srcId="{0DDB9D3A-F71A-4362-A762-2DDA02C2DA78}" destId="{8A190589-4EF3-4528-821A-50ED106B7CEE}" srcOrd="0" destOrd="1" presId="urn:microsoft.com/office/officeart/2005/8/layout/hList1"/>
    <dgm:cxn modelId="{72DC3BE0-6B7A-4862-9594-F396EF0AADEE}" type="presOf" srcId="{494C783E-D3E5-4D03-815E-5563092A09FC}" destId="{2674478C-5527-4064-9D2F-378ED522A984}" srcOrd="0" destOrd="0" presId="urn:microsoft.com/office/officeart/2005/8/layout/hList1"/>
    <dgm:cxn modelId="{64F29581-AED1-42C0-A733-AF6EC24A8403}" type="presParOf" srcId="{649B978B-7459-4DCA-A434-57A7937FB92D}" destId="{F233FAF2-3233-4FB5-B199-14E9E653A7FE}" srcOrd="0" destOrd="0" presId="urn:microsoft.com/office/officeart/2005/8/layout/hList1"/>
    <dgm:cxn modelId="{51DA1A77-0CC1-4028-9A47-EEA55B05C054}" type="presParOf" srcId="{F233FAF2-3233-4FB5-B199-14E9E653A7FE}" destId="{27BF5F9A-2F9F-4AF2-9CE2-D6B4F6D9C1D4}" srcOrd="0" destOrd="0" presId="urn:microsoft.com/office/officeart/2005/8/layout/hList1"/>
    <dgm:cxn modelId="{3323DA8A-3B02-40AF-8826-9C626CC161C7}" type="presParOf" srcId="{F233FAF2-3233-4FB5-B199-14E9E653A7FE}" destId="{2674478C-5527-4064-9D2F-378ED522A984}" srcOrd="1" destOrd="0" presId="urn:microsoft.com/office/officeart/2005/8/layout/hList1"/>
    <dgm:cxn modelId="{FA79DDEA-A492-48F8-AC2E-BEA47B59A856}" type="presParOf" srcId="{649B978B-7459-4DCA-A434-57A7937FB92D}" destId="{E7B37454-6506-45A6-8ED0-963C9F53A254}" srcOrd="1" destOrd="0" presId="urn:microsoft.com/office/officeart/2005/8/layout/hList1"/>
    <dgm:cxn modelId="{4D46FED7-40D3-4F33-AD4B-088BD79EC333}" type="presParOf" srcId="{649B978B-7459-4DCA-A434-57A7937FB92D}" destId="{F1D18758-EA46-44EB-87E5-AF26E726472C}" srcOrd="2" destOrd="0" presId="urn:microsoft.com/office/officeart/2005/8/layout/hList1"/>
    <dgm:cxn modelId="{26C75624-E23B-49BF-B369-E377C950D00A}" type="presParOf" srcId="{F1D18758-EA46-44EB-87E5-AF26E726472C}" destId="{3B0BA589-C9B9-405B-8CC3-5BEAF1E423C6}" srcOrd="0" destOrd="0" presId="urn:microsoft.com/office/officeart/2005/8/layout/hList1"/>
    <dgm:cxn modelId="{8802060E-6EEA-4A09-B7A1-B0D0DFC0CC12}" type="presParOf" srcId="{F1D18758-EA46-44EB-87E5-AF26E726472C}" destId="{8A190589-4EF3-4528-821A-50ED106B7CEE}"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B248E80-E03A-40BB-8A33-6721F9BDABC1}" type="doc">
      <dgm:prSet loTypeId="urn:microsoft.com/office/officeart/2005/8/layout/hList1" loCatId="list" qsTypeId="urn:microsoft.com/office/officeart/2005/8/quickstyle/simple1" qsCatId="simple" csTypeId="urn:microsoft.com/office/officeart/2005/8/colors/colorful2" csCatId="colorful" phldr="1"/>
      <dgm:spPr/>
      <dgm:t>
        <a:bodyPr/>
        <a:lstStyle/>
        <a:p>
          <a:endParaRPr lang="en-US"/>
        </a:p>
      </dgm:t>
    </dgm:pt>
    <dgm:pt modelId="{9F4114AC-4140-451F-A8A2-243A2EEDD1F7}">
      <dgm:prSet phldrT="[Text]"/>
      <dgm:spPr/>
      <dgm:t>
        <a:bodyPr/>
        <a:lstStyle/>
        <a:p>
          <a:r>
            <a:rPr lang="en-US" dirty="0"/>
            <a:t>simile</a:t>
          </a:r>
        </a:p>
      </dgm:t>
    </dgm:pt>
    <dgm:pt modelId="{A2972821-022A-4FC0-80AD-BA6B7981CE46}" type="parTrans" cxnId="{9AF3C941-2AA7-4C39-B347-9AD4504CD3DA}">
      <dgm:prSet/>
      <dgm:spPr/>
      <dgm:t>
        <a:bodyPr/>
        <a:lstStyle/>
        <a:p>
          <a:endParaRPr lang="en-US"/>
        </a:p>
      </dgm:t>
    </dgm:pt>
    <dgm:pt modelId="{B495E511-9175-4D4C-B283-C105EF821949}" type="sibTrans" cxnId="{9AF3C941-2AA7-4C39-B347-9AD4504CD3DA}">
      <dgm:prSet/>
      <dgm:spPr/>
      <dgm:t>
        <a:bodyPr/>
        <a:lstStyle/>
        <a:p>
          <a:endParaRPr lang="en-US"/>
        </a:p>
      </dgm:t>
    </dgm:pt>
    <dgm:pt modelId="{69A01C83-9357-4C02-B790-EDEFC82C7902}">
      <dgm:prSet phldrT="[Text]"/>
      <dgm:spPr/>
      <dgm:t>
        <a:bodyPr/>
        <a:lstStyle/>
        <a:p>
          <a:r>
            <a:rPr lang="en-US" dirty="0"/>
            <a:t>compares two objects, “A is like B.” A and B, however dissimilar, share some quality that the metaphor highlights. </a:t>
          </a:r>
        </a:p>
      </dgm:t>
    </dgm:pt>
    <dgm:pt modelId="{777AA4CD-7A3F-4488-AB89-778831B2EE30}" type="parTrans" cxnId="{5A29077A-2D87-4EAF-91F4-9279A3D8FF28}">
      <dgm:prSet/>
      <dgm:spPr/>
      <dgm:t>
        <a:bodyPr/>
        <a:lstStyle/>
        <a:p>
          <a:endParaRPr lang="en-US"/>
        </a:p>
      </dgm:t>
    </dgm:pt>
    <dgm:pt modelId="{3AD07156-44FD-4DE2-828A-6448A2B9D4D4}" type="sibTrans" cxnId="{5A29077A-2D87-4EAF-91F4-9279A3D8FF28}">
      <dgm:prSet/>
      <dgm:spPr/>
      <dgm:t>
        <a:bodyPr/>
        <a:lstStyle/>
        <a:p>
          <a:endParaRPr lang="en-US"/>
        </a:p>
      </dgm:t>
    </dgm:pt>
    <dgm:pt modelId="{796734E4-9770-4C66-B3F5-2F6690433109}">
      <dgm:prSet phldrT="[Text]"/>
      <dgm:spPr/>
      <dgm:t>
        <a:bodyPr/>
        <a:lstStyle/>
        <a:p>
          <a:r>
            <a:rPr lang="en-US" dirty="0"/>
            <a:t>metaphor</a:t>
          </a:r>
        </a:p>
      </dgm:t>
    </dgm:pt>
    <dgm:pt modelId="{1B0AE49B-84E0-4862-BC9D-7A0BEA89C8A1}" type="parTrans" cxnId="{63DC7100-10E9-45B5-8CBC-612D1F5F6DA7}">
      <dgm:prSet/>
      <dgm:spPr/>
      <dgm:t>
        <a:bodyPr/>
        <a:lstStyle/>
        <a:p>
          <a:endParaRPr lang="en-US"/>
        </a:p>
      </dgm:t>
    </dgm:pt>
    <dgm:pt modelId="{B4A32259-2A94-41BB-8E93-537703C0BB6B}" type="sibTrans" cxnId="{63DC7100-10E9-45B5-8CBC-612D1F5F6DA7}">
      <dgm:prSet/>
      <dgm:spPr/>
      <dgm:t>
        <a:bodyPr/>
        <a:lstStyle/>
        <a:p>
          <a:endParaRPr lang="en-US"/>
        </a:p>
      </dgm:t>
    </dgm:pt>
    <dgm:pt modelId="{A4FB5BB0-416D-4BD5-898C-624D3CB58859}">
      <dgm:prSet phldrT="[Text]"/>
      <dgm:spPr/>
      <dgm:t>
        <a:bodyPr/>
        <a:lstStyle/>
        <a:p>
          <a:r>
            <a:rPr lang="en-US" dirty="0"/>
            <a:t>places two dissimilar objects into a close relationship such that “A is B,” </a:t>
          </a:r>
        </a:p>
      </dgm:t>
    </dgm:pt>
    <dgm:pt modelId="{4067785C-51D2-4BE9-98D3-56D09036FAA5}" type="parTrans" cxnId="{5DF08ED7-0E5D-4FA0-8912-8DC7838A9C1A}">
      <dgm:prSet/>
      <dgm:spPr/>
      <dgm:t>
        <a:bodyPr/>
        <a:lstStyle/>
        <a:p>
          <a:endParaRPr lang="en-US"/>
        </a:p>
      </dgm:t>
    </dgm:pt>
    <dgm:pt modelId="{474C1922-635B-436B-9818-F109F8240821}" type="sibTrans" cxnId="{5DF08ED7-0E5D-4FA0-8912-8DC7838A9C1A}">
      <dgm:prSet/>
      <dgm:spPr/>
      <dgm:t>
        <a:bodyPr/>
        <a:lstStyle/>
        <a:p>
          <a:endParaRPr lang="en-US"/>
        </a:p>
      </dgm:t>
    </dgm:pt>
    <dgm:pt modelId="{54EFFD5B-CE66-48BE-A649-0F222344C183}" type="pres">
      <dgm:prSet presAssocID="{FB248E80-E03A-40BB-8A33-6721F9BDABC1}" presName="Name0" presStyleCnt="0">
        <dgm:presLayoutVars>
          <dgm:dir/>
          <dgm:animLvl val="lvl"/>
          <dgm:resizeHandles val="exact"/>
        </dgm:presLayoutVars>
      </dgm:prSet>
      <dgm:spPr/>
    </dgm:pt>
    <dgm:pt modelId="{4587695D-CAC4-4570-9D27-DCDD71E029F5}" type="pres">
      <dgm:prSet presAssocID="{9F4114AC-4140-451F-A8A2-243A2EEDD1F7}" presName="composite" presStyleCnt="0"/>
      <dgm:spPr/>
    </dgm:pt>
    <dgm:pt modelId="{010B4404-5FC0-4F5C-9F69-532236313E3B}" type="pres">
      <dgm:prSet presAssocID="{9F4114AC-4140-451F-A8A2-243A2EEDD1F7}" presName="parTx" presStyleLbl="alignNode1" presStyleIdx="0" presStyleCnt="2">
        <dgm:presLayoutVars>
          <dgm:chMax val="0"/>
          <dgm:chPref val="0"/>
          <dgm:bulletEnabled val="1"/>
        </dgm:presLayoutVars>
      </dgm:prSet>
      <dgm:spPr/>
    </dgm:pt>
    <dgm:pt modelId="{BE9A273E-5677-497D-8030-84948BE6D187}" type="pres">
      <dgm:prSet presAssocID="{9F4114AC-4140-451F-A8A2-243A2EEDD1F7}" presName="desTx" presStyleLbl="alignAccFollowNode1" presStyleIdx="0" presStyleCnt="2">
        <dgm:presLayoutVars>
          <dgm:bulletEnabled val="1"/>
        </dgm:presLayoutVars>
      </dgm:prSet>
      <dgm:spPr/>
    </dgm:pt>
    <dgm:pt modelId="{48132998-878A-41A3-9BE0-14E334E4C881}" type="pres">
      <dgm:prSet presAssocID="{B495E511-9175-4D4C-B283-C105EF821949}" presName="space" presStyleCnt="0"/>
      <dgm:spPr/>
    </dgm:pt>
    <dgm:pt modelId="{8CD4FA46-EE16-4780-8A0F-98EFE18C8E54}" type="pres">
      <dgm:prSet presAssocID="{796734E4-9770-4C66-B3F5-2F6690433109}" presName="composite" presStyleCnt="0"/>
      <dgm:spPr/>
    </dgm:pt>
    <dgm:pt modelId="{AF260096-B2E9-40F5-BDC4-0184D8F2A597}" type="pres">
      <dgm:prSet presAssocID="{796734E4-9770-4C66-B3F5-2F6690433109}" presName="parTx" presStyleLbl="alignNode1" presStyleIdx="1" presStyleCnt="2">
        <dgm:presLayoutVars>
          <dgm:chMax val="0"/>
          <dgm:chPref val="0"/>
          <dgm:bulletEnabled val="1"/>
        </dgm:presLayoutVars>
      </dgm:prSet>
      <dgm:spPr/>
    </dgm:pt>
    <dgm:pt modelId="{93857EF6-E98D-4B7B-873C-3D40292A867F}" type="pres">
      <dgm:prSet presAssocID="{796734E4-9770-4C66-B3F5-2F6690433109}" presName="desTx" presStyleLbl="alignAccFollowNode1" presStyleIdx="1" presStyleCnt="2">
        <dgm:presLayoutVars>
          <dgm:bulletEnabled val="1"/>
        </dgm:presLayoutVars>
      </dgm:prSet>
      <dgm:spPr/>
    </dgm:pt>
  </dgm:ptLst>
  <dgm:cxnLst>
    <dgm:cxn modelId="{63DC7100-10E9-45B5-8CBC-612D1F5F6DA7}" srcId="{FB248E80-E03A-40BB-8A33-6721F9BDABC1}" destId="{796734E4-9770-4C66-B3F5-2F6690433109}" srcOrd="1" destOrd="0" parTransId="{1B0AE49B-84E0-4862-BC9D-7A0BEA89C8A1}" sibTransId="{B4A32259-2A94-41BB-8E93-537703C0BB6B}"/>
    <dgm:cxn modelId="{45DCF915-A4E8-464F-900A-0E8E91E5C626}" type="presOf" srcId="{796734E4-9770-4C66-B3F5-2F6690433109}" destId="{AF260096-B2E9-40F5-BDC4-0184D8F2A597}" srcOrd="0" destOrd="0" presId="urn:microsoft.com/office/officeart/2005/8/layout/hList1"/>
    <dgm:cxn modelId="{9AF3C941-2AA7-4C39-B347-9AD4504CD3DA}" srcId="{FB248E80-E03A-40BB-8A33-6721F9BDABC1}" destId="{9F4114AC-4140-451F-A8A2-243A2EEDD1F7}" srcOrd="0" destOrd="0" parTransId="{A2972821-022A-4FC0-80AD-BA6B7981CE46}" sibTransId="{B495E511-9175-4D4C-B283-C105EF821949}"/>
    <dgm:cxn modelId="{0ABDBA4C-F269-444E-B425-EDB9E50CEF83}" type="presOf" srcId="{9F4114AC-4140-451F-A8A2-243A2EEDD1F7}" destId="{010B4404-5FC0-4F5C-9F69-532236313E3B}" srcOrd="0" destOrd="0" presId="urn:microsoft.com/office/officeart/2005/8/layout/hList1"/>
    <dgm:cxn modelId="{5A29077A-2D87-4EAF-91F4-9279A3D8FF28}" srcId="{9F4114AC-4140-451F-A8A2-243A2EEDD1F7}" destId="{69A01C83-9357-4C02-B790-EDEFC82C7902}" srcOrd="0" destOrd="0" parTransId="{777AA4CD-7A3F-4488-AB89-778831B2EE30}" sibTransId="{3AD07156-44FD-4DE2-828A-6448A2B9D4D4}"/>
    <dgm:cxn modelId="{398676B4-DD9E-4AC9-809B-D6EC7F74FC19}" type="presOf" srcId="{69A01C83-9357-4C02-B790-EDEFC82C7902}" destId="{BE9A273E-5677-497D-8030-84948BE6D187}" srcOrd="0" destOrd="0" presId="urn:microsoft.com/office/officeart/2005/8/layout/hList1"/>
    <dgm:cxn modelId="{BE9C28BE-EA31-4696-94CE-C2614C879819}" type="presOf" srcId="{A4FB5BB0-416D-4BD5-898C-624D3CB58859}" destId="{93857EF6-E98D-4B7B-873C-3D40292A867F}" srcOrd="0" destOrd="0" presId="urn:microsoft.com/office/officeart/2005/8/layout/hList1"/>
    <dgm:cxn modelId="{20FBEBC1-F99D-45E8-91BC-142159243240}" type="presOf" srcId="{FB248E80-E03A-40BB-8A33-6721F9BDABC1}" destId="{54EFFD5B-CE66-48BE-A649-0F222344C183}" srcOrd="0" destOrd="0" presId="urn:microsoft.com/office/officeart/2005/8/layout/hList1"/>
    <dgm:cxn modelId="{5DF08ED7-0E5D-4FA0-8912-8DC7838A9C1A}" srcId="{796734E4-9770-4C66-B3F5-2F6690433109}" destId="{A4FB5BB0-416D-4BD5-898C-624D3CB58859}" srcOrd="0" destOrd="0" parTransId="{4067785C-51D2-4BE9-98D3-56D09036FAA5}" sibTransId="{474C1922-635B-436B-9818-F109F8240821}"/>
    <dgm:cxn modelId="{B58678B1-3183-4DB6-8AE7-356CBD143F83}" type="presParOf" srcId="{54EFFD5B-CE66-48BE-A649-0F222344C183}" destId="{4587695D-CAC4-4570-9D27-DCDD71E029F5}" srcOrd="0" destOrd="0" presId="urn:microsoft.com/office/officeart/2005/8/layout/hList1"/>
    <dgm:cxn modelId="{E6C802AB-DF42-4E80-86FA-7C7E82A0A4B2}" type="presParOf" srcId="{4587695D-CAC4-4570-9D27-DCDD71E029F5}" destId="{010B4404-5FC0-4F5C-9F69-532236313E3B}" srcOrd="0" destOrd="0" presId="urn:microsoft.com/office/officeart/2005/8/layout/hList1"/>
    <dgm:cxn modelId="{38283A0E-9A5B-46DD-9E12-64B1755103A4}" type="presParOf" srcId="{4587695D-CAC4-4570-9D27-DCDD71E029F5}" destId="{BE9A273E-5677-497D-8030-84948BE6D187}" srcOrd="1" destOrd="0" presId="urn:microsoft.com/office/officeart/2005/8/layout/hList1"/>
    <dgm:cxn modelId="{0A1474FB-DD7C-4ED0-9BB7-82A8E690276D}" type="presParOf" srcId="{54EFFD5B-CE66-48BE-A649-0F222344C183}" destId="{48132998-878A-41A3-9BE0-14E334E4C881}" srcOrd="1" destOrd="0" presId="urn:microsoft.com/office/officeart/2005/8/layout/hList1"/>
    <dgm:cxn modelId="{35AA3105-EA40-476F-B632-9C60E98EE021}" type="presParOf" srcId="{54EFFD5B-CE66-48BE-A649-0F222344C183}" destId="{8CD4FA46-EE16-4780-8A0F-98EFE18C8E54}" srcOrd="2" destOrd="0" presId="urn:microsoft.com/office/officeart/2005/8/layout/hList1"/>
    <dgm:cxn modelId="{E8B1DF59-1766-4895-8005-D6970FACEEF7}" type="presParOf" srcId="{8CD4FA46-EE16-4780-8A0F-98EFE18C8E54}" destId="{AF260096-B2E9-40F5-BDC4-0184D8F2A597}" srcOrd="0" destOrd="0" presId="urn:microsoft.com/office/officeart/2005/8/layout/hList1"/>
    <dgm:cxn modelId="{A31900E9-7D82-4FA3-9B0C-2DDB299B426E}" type="presParOf" srcId="{8CD4FA46-EE16-4780-8A0F-98EFE18C8E54}" destId="{93857EF6-E98D-4B7B-873C-3D40292A867F}"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A5DBD50-8EC5-4352-9F5E-DBF4FFA0A613}" type="doc">
      <dgm:prSet loTypeId="urn:microsoft.com/office/officeart/2005/8/layout/hList1" loCatId="list" qsTypeId="urn:microsoft.com/office/officeart/2005/8/quickstyle/simple1" qsCatId="simple" csTypeId="urn:microsoft.com/office/officeart/2005/8/colors/colorful2" csCatId="colorful" phldr="1"/>
      <dgm:spPr/>
      <dgm:t>
        <a:bodyPr/>
        <a:lstStyle/>
        <a:p>
          <a:endParaRPr lang="en-US"/>
        </a:p>
      </dgm:t>
    </dgm:pt>
    <dgm:pt modelId="{5BADC0DA-E29F-406B-8A75-2C9F46DB853D}">
      <dgm:prSet phldrT="[Text]"/>
      <dgm:spPr/>
      <dgm:t>
        <a:bodyPr/>
        <a:lstStyle/>
        <a:p>
          <a:r>
            <a:rPr lang="en-US" dirty="0"/>
            <a:t>Source credibility</a:t>
          </a:r>
        </a:p>
      </dgm:t>
    </dgm:pt>
    <dgm:pt modelId="{45C711D4-3258-408A-9496-2C29608554EA}" type="parTrans" cxnId="{5BA25DB0-FA03-4784-9C29-7FC49083B20D}">
      <dgm:prSet/>
      <dgm:spPr/>
      <dgm:t>
        <a:bodyPr/>
        <a:lstStyle/>
        <a:p>
          <a:endParaRPr lang="en-US"/>
        </a:p>
      </dgm:t>
    </dgm:pt>
    <dgm:pt modelId="{6E41BD45-A2CA-4252-B3EF-11516FA353AD}" type="sibTrans" cxnId="{5BA25DB0-FA03-4784-9C29-7FC49083B20D}">
      <dgm:prSet/>
      <dgm:spPr/>
      <dgm:t>
        <a:bodyPr/>
        <a:lstStyle/>
        <a:p>
          <a:endParaRPr lang="en-US"/>
        </a:p>
      </dgm:t>
    </dgm:pt>
    <dgm:pt modelId="{246A8D7B-6EF3-48A3-8EDE-2D4FB7645BA7}">
      <dgm:prSet phldrT="[Text]"/>
      <dgm:spPr/>
      <dgm:t>
        <a:bodyPr/>
        <a:lstStyle/>
        <a:p>
          <a:r>
            <a:rPr lang="en-US" dirty="0"/>
            <a:t>Means that consumers perceive the source (the spokesperson) as an expert who is objective and trustworthy</a:t>
          </a:r>
        </a:p>
      </dgm:t>
    </dgm:pt>
    <dgm:pt modelId="{5BB5D1DB-9FCD-42E8-A803-DE91E41AD54C}" type="parTrans" cxnId="{0AA345F4-28A3-426A-AE92-F0AE8AFDE3A2}">
      <dgm:prSet/>
      <dgm:spPr/>
      <dgm:t>
        <a:bodyPr/>
        <a:lstStyle/>
        <a:p>
          <a:endParaRPr lang="en-US"/>
        </a:p>
      </dgm:t>
    </dgm:pt>
    <dgm:pt modelId="{6601E791-3383-47CE-8070-DA8696CBD656}" type="sibTrans" cxnId="{0AA345F4-28A3-426A-AE92-F0AE8AFDE3A2}">
      <dgm:prSet/>
      <dgm:spPr/>
      <dgm:t>
        <a:bodyPr/>
        <a:lstStyle/>
        <a:p>
          <a:endParaRPr lang="en-US"/>
        </a:p>
      </dgm:t>
    </dgm:pt>
    <dgm:pt modelId="{FC678297-65C4-4627-A8F8-186F22B3050E}">
      <dgm:prSet phldrT="[Text]"/>
      <dgm:spPr/>
      <dgm:t>
        <a:bodyPr/>
        <a:lstStyle/>
        <a:p>
          <a:r>
            <a:rPr lang="en-US" dirty="0"/>
            <a:t>Source attractiveness</a:t>
          </a:r>
        </a:p>
      </dgm:t>
    </dgm:pt>
    <dgm:pt modelId="{98E8C147-920B-4373-B262-D44DEF67B61C}" type="parTrans" cxnId="{D684175D-3477-464D-BBDF-6EB03216E575}">
      <dgm:prSet/>
      <dgm:spPr/>
      <dgm:t>
        <a:bodyPr/>
        <a:lstStyle/>
        <a:p>
          <a:endParaRPr lang="en-US"/>
        </a:p>
      </dgm:t>
    </dgm:pt>
    <dgm:pt modelId="{DCB174DD-3F7C-4AF5-A63F-DF73071713B1}" type="sibTrans" cxnId="{D684175D-3477-464D-BBDF-6EB03216E575}">
      <dgm:prSet/>
      <dgm:spPr/>
      <dgm:t>
        <a:bodyPr/>
        <a:lstStyle/>
        <a:p>
          <a:endParaRPr lang="en-US"/>
        </a:p>
      </dgm:t>
    </dgm:pt>
    <dgm:pt modelId="{87AEDF6B-230F-423E-A15F-766E30E07E7B}">
      <dgm:prSet phldrT="[Text]"/>
      <dgm:spPr/>
      <dgm:t>
        <a:bodyPr/>
        <a:lstStyle/>
        <a:p>
          <a:r>
            <a:rPr lang="en-US" dirty="0"/>
            <a:t>Refers to the source’s perceived social value, not just his or her physical appearance</a:t>
          </a:r>
        </a:p>
      </dgm:t>
    </dgm:pt>
    <dgm:pt modelId="{F65EAF32-185E-4E30-9096-58CBAD051E95}" type="parTrans" cxnId="{BAD7866A-0687-4803-ABDA-6AA86E760870}">
      <dgm:prSet/>
      <dgm:spPr/>
      <dgm:t>
        <a:bodyPr/>
        <a:lstStyle/>
        <a:p>
          <a:endParaRPr lang="en-US"/>
        </a:p>
      </dgm:t>
    </dgm:pt>
    <dgm:pt modelId="{260CE0AD-8060-4B6E-816E-20DF891DC5F6}" type="sibTrans" cxnId="{BAD7866A-0687-4803-ABDA-6AA86E760870}">
      <dgm:prSet/>
      <dgm:spPr/>
      <dgm:t>
        <a:bodyPr/>
        <a:lstStyle/>
        <a:p>
          <a:endParaRPr lang="en-US"/>
        </a:p>
      </dgm:t>
    </dgm:pt>
    <dgm:pt modelId="{605C7A4E-DA47-4F48-A9C9-F647AA0F8183}">
      <dgm:prSet phldrT="[Text]"/>
      <dgm:spPr/>
      <dgm:t>
        <a:bodyPr/>
        <a:lstStyle/>
        <a:p>
          <a:r>
            <a:rPr lang="en-US" dirty="0"/>
            <a:t>Q-score</a:t>
          </a:r>
        </a:p>
      </dgm:t>
    </dgm:pt>
    <dgm:pt modelId="{86D8E7DF-2F69-4AE6-8D5B-F691B526F242}" type="parTrans" cxnId="{44D0A15A-7C75-4057-87C3-03A7F2CAE050}">
      <dgm:prSet/>
      <dgm:spPr/>
      <dgm:t>
        <a:bodyPr/>
        <a:lstStyle/>
        <a:p>
          <a:endParaRPr lang="en-US"/>
        </a:p>
      </dgm:t>
    </dgm:pt>
    <dgm:pt modelId="{256E1D6D-E66C-43A5-87E4-1BAF0B42E57E}" type="sibTrans" cxnId="{44D0A15A-7C75-4057-87C3-03A7F2CAE050}">
      <dgm:prSet/>
      <dgm:spPr/>
      <dgm:t>
        <a:bodyPr/>
        <a:lstStyle/>
        <a:p>
          <a:endParaRPr lang="en-US"/>
        </a:p>
      </dgm:t>
    </dgm:pt>
    <dgm:pt modelId="{0C7974C1-215A-4244-9A0B-ED32A324593B}">
      <dgm:prSet phldrT="[Text]"/>
      <dgm:spPr/>
      <dgm:t>
        <a:bodyPr/>
        <a:lstStyle/>
        <a:p>
          <a:r>
            <a:rPr lang="en-US" dirty="0"/>
            <a:t>The score includes level of familiarity with a name and the number of respondents who indicate that a person, program, or character is a favorite</a:t>
          </a:r>
        </a:p>
      </dgm:t>
    </dgm:pt>
    <dgm:pt modelId="{FBABA254-97EC-4AEE-9A29-8EE4F39B90E8}" type="parTrans" cxnId="{29B7D622-4792-4BB0-82BE-43EF7E5A4452}">
      <dgm:prSet/>
      <dgm:spPr/>
      <dgm:t>
        <a:bodyPr/>
        <a:lstStyle/>
        <a:p>
          <a:endParaRPr lang="en-US"/>
        </a:p>
      </dgm:t>
    </dgm:pt>
    <dgm:pt modelId="{CC4A7299-1198-4C07-937D-FB2D402F5891}" type="sibTrans" cxnId="{29B7D622-4792-4BB0-82BE-43EF7E5A4452}">
      <dgm:prSet/>
      <dgm:spPr/>
      <dgm:t>
        <a:bodyPr/>
        <a:lstStyle/>
        <a:p>
          <a:endParaRPr lang="en-US"/>
        </a:p>
      </dgm:t>
    </dgm:pt>
    <dgm:pt modelId="{E51E1A84-7869-42AA-96E6-BBB7FE94FC09}">
      <dgm:prSet phldrT="[Text]"/>
      <dgm:spPr/>
      <dgm:t>
        <a:bodyPr/>
        <a:lstStyle/>
        <a:p>
          <a:r>
            <a:rPr lang="en-US" dirty="0"/>
            <a:t>Match-up hypothesis</a:t>
          </a:r>
        </a:p>
      </dgm:t>
    </dgm:pt>
    <dgm:pt modelId="{7E835138-DCC3-4EF1-96FB-ED4A9497ABC1}" type="parTrans" cxnId="{918BC22D-C20F-4A02-B868-7A35CFE9023E}">
      <dgm:prSet/>
      <dgm:spPr/>
      <dgm:t>
        <a:bodyPr/>
        <a:lstStyle/>
        <a:p>
          <a:endParaRPr lang="en-US"/>
        </a:p>
      </dgm:t>
    </dgm:pt>
    <dgm:pt modelId="{C6E45279-69C6-4B5A-A382-8E8F02492605}" type="sibTrans" cxnId="{918BC22D-C20F-4A02-B868-7A35CFE9023E}">
      <dgm:prSet/>
      <dgm:spPr/>
      <dgm:t>
        <a:bodyPr/>
        <a:lstStyle/>
        <a:p>
          <a:endParaRPr lang="en-US"/>
        </a:p>
      </dgm:t>
    </dgm:pt>
    <dgm:pt modelId="{B1B523E1-8227-47F9-8CE2-9D57B1FF737E}">
      <dgm:prSet phldrT="[Text]"/>
      <dgm:spPr/>
      <dgm:t>
        <a:bodyPr/>
        <a:lstStyle/>
        <a:p>
          <a:r>
            <a:rPr lang="en-US" dirty="0"/>
            <a:t>For celebrity campaigns to be effective, the endorser must have a clear and popular image. In addition, the celebrity’s image and that of the product he or she endorses should be similar</a:t>
          </a:r>
        </a:p>
      </dgm:t>
    </dgm:pt>
    <dgm:pt modelId="{992E6CD6-852D-436F-83CB-CCB456FE692D}" type="parTrans" cxnId="{034BFE69-BF11-48BD-A8FD-E4AC9B87B563}">
      <dgm:prSet/>
      <dgm:spPr/>
      <dgm:t>
        <a:bodyPr/>
        <a:lstStyle/>
        <a:p>
          <a:endParaRPr lang="en-US"/>
        </a:p>
      </dgm:t>
    </dgm:pt>
    <dgm:pt modelId="{08DC2C4C-02F9-4077-A09F-21426FED3DC4}" type="sibTrans" cxnId="{034BFE69-BF11-48BD-A8FD-E4AC9B87B563}">
      <dgm:prSet/>
      <dgm:spPr/>
      <dgm:t>
        <a:bodyPr/>
        <a:lstStyle/>
        <a:p>
          <a:endParaRPr lang="en-US"/>
        </a:p>
      </dgm:t>
    </dgm:pt>
    <dgm:pt modelId="{7ED8ED50-32A0-42F9-ADF7-F6E7C451BEDA}" type="pres">
      <dgm:prSet presAssocID="{EA5DBD50-8EC5-4352-9F5E-DBF4FFA0A613}" presName="Name0" presStyleCnt="0">
        <dgm:presLayoutVars>
          <dgm:dir/>
          <dgm:animLvl val="lvl"/>
          <dgm:resizeHandles val="exact"/>
        </dgm:presLayoutVars>
      </dgm:prSet>
      <dgm:spPr/>
    </dgm:pt>
    <dgm:pt modelId="{897E83D0-8793-4906-A51D-8440A76FC729}" type="pres">
      <dgm:prSet presAssocID="{5BADC0DA-E29F-406B-8A75-2C9F46DB853D}" presName="composite" presStyleCnt="0"/>
      <dgm:spPr/>
    </dgm:pt>
    <dgm:pt modelId="{542C0E2E-3D43-4AC4-96D0-1B8CD8647322}" type="pres">
      <dgm:prSet presAssocID="{5BADC0DA-E29F-406B-8A75-2C9F46DB853D}" presName="parTx" presStyleLbl="alignNode1" presStyleIdx="0" presStyleCnt="4">
        <dgm:presLayoutVars>
          <dgm:chMax val="0"/>
          <dgm:chPref val="0"/>
          <dgm:bulletEnabled val="1"/>
        </dgm:presLayoutVars>
      </dgm:prSet>
      <dgm:spPr/>
    </dgm:pt>
    <dgm:pt modelId="{3F9B1FF1-E928-4A0C-8AE8-EBB3D4FB2444}" type="pres">
      <dgm:prSet presAssocID="{5BADC0DA-E29F-406B-8A75-2C9F46DB853D}" presName="desTx" presStyleLbl="alignAccFollowNode1" presStyleIdx="0" presStyleCnt="4">
        <dgm:presLayoutVars>
          <dgm:bulletEnabled val="1"/>
        </dgm:presLayoutVars>
      </dgm:prSet>
      <dgm:spPr/>
    </dgm:pt>
    <dgm:pt modelId="{E04A2575-1B44-4D31-8B5B-2406F72EF859}" type="pres">
      <dgm:prSet presAssocID="{6E41BD45-A2CA-4252-B3EF-11516FA353AD}" presName="space" presStyleCnt="0"/>
      <dgm:spPr/>
    </dgm:pt>
    <dgm:pt modelId="{0154D015-6A24-4391-9684-5ACB6F317D28}" type="pres">
      <dgm:prSet presAssocID="{FC678297-65C4-4627-A8F8-186F22B3050E}" presName="composite" presStyleCnt="0"/>
      <dgm:spPr/>
    </dgm:pt>
    <dgm:pt modelId="{A205BD37-6E7F-49BA-9276-8DC30DE92620}" type="pres">
      <dgm:prSet presAssocID="{FC678297-65C4-4627-A8F8-186F22B3050E}" presName="parTx" presStyleLbl="alignNode1" presStyleIdx="1" presStyleCnt="4">
        <dgm:presLayoutVars>
          <dgm:chMax val="0"/>
          <dgm:chPref val="0"/>
          <dgm:bulletEnabled val="1"/>
        </dgm:presLayoutVars>
      </dgm:prSet>
      <dgm:spPr/>
    </dgm:pt>
    <dgm:pt modelId="{F513802D-C4BB-4A56-8667-306FE9A6433C}" type="pres">
      <dgm:prSet presAssocID="{FC678297-65C4-4627-A8F8-186F22B3050E}" presName="desTx" presStyleLbl="alignAccFollowNode1" presStyleIdx="1" presStyleCnt="4">
        <dgm:presLayoutVars>
          <dgm:bulletEnabled val="1"/>
        </dgm:presLayoutVars>
      </dgm:prSet>
      <dgm:spPr/>
    </dgm:pt>
    <dgm:pt modelId="{11F5E804-F99A-477C-9D74-86822B8436F4}" type="pres">
      <dgm:prSet presAssocID="{DCB174DD-3F7C-4AF5-A63F-DF73071713B1}" presName="space" presStyleCnt="0"/>
      <dgm:spPr/>
    </dgm:pt>
    <dgm:pt modelId="{299713C0-C286-45F7-BF7B-B8A2A52AF1FC}" type="pres">
      <dgm:prSet presAssocID="{605C7A4E-DA47-4F48-A9C9-F647AA0F8183}" presName="composite" presStyleCnt="0"/>
      <dgm:spPr/>
    </dgm:pt>
    <dgm:pt modelId="{7BE4DD3D-C910-4CD9-B805-21A416C5A1F3}" type="pres">
      <dgm:prSet presAssocID="{605C7A4E-DA47-4F48-A9C9-F647AA0F8183}" presName="parTx" presStyleLbl="alignNode1" presStyleIdx="2" presStyleCnt="4">
        <dgm:presLayoutVars>
          <dgm:chMax val="0"/>
          <dgm:chPref val="0"/>
          <dgm:bulletEnabled val="1"/>
        </dgm:presLayoutVars>
      </dgm:prSet>
      <dgm:spPr/>
    </dgm:pt>
    <dgm:pt modelId="{7D0DED8B-EB00-4260-8EC8-6DCD1A82F051}" type="pres">
      <dgm:prSet presAssocID="{605C7A4E-DA47-4F48-A9C9-F647AA0F8183}" presName="desTx" presStyleLbl="alignAccFollowNode1" presStyleIdx="2" presStyleCnt="4">
        <dgm:presLayoutVars>
          <dgm:bulletEnabled val="1"/>
        </dgm:presLayoutVars>
      </dgm:prSet>
      <dgm:spPr/>
    </dgm:pt>
    <dgm:pt modelId="{7BD808F8-4182-47D6-BC1C-E315F7518D19}" type="pres">
      <dgm:prSet presAssocID="{256E1D6D-E66C-43A5-87E4-1BAF0B42E57E}" presName="space" presStyleCnt="0"/>
      <dgm:spPr/>
    </dgm:pt>
    <dgm:pt modelId="{EB84F2D8-E481-46EE-81CF-76CCEDB00A3E}" type="pres">
      <dgm:prSet presAssocID="{E51E1A84-7869-42AA-96E6-BBB7FE94FC09}" presName="composite" presStyleCnt="0"/>
      <dgm:spPr/>
    </dgm:pt>
    <dgm:pt modelId="{00A3AED6-97A7-4291-AF08-89F30AFDEC99}" type="pres">
      <dgm:prSet presAssocID="{E51E1A84-7869-42AA-96E6-BBB7FE94FC09}" presName="parTx" presStyleLbl="alignNode1" presStyleIdx="3" presStyleCnt="4">
        <dgm:presLayoutVars>
          <dgm:chMax val="0"/>
          <dgm:chPref val="0"/>
          <dgm:bulletEnabled val="1"/>
        </dgm:presLayoutVars>
      </dgm:prSet>
      <dgm:spPr/>
    </dgm:pt>
    <dgm:pt modelId="{84A2728D-CD92-47BB-B162-B8248EFE4372}" type="pres">
      <dgm:prSet presAssocID="{E51E1A84-7869-42AA-96E6-BBB7FE94FC09}" presName="desTx" presStyleLbl="alignAccFollowNode1" presStyleIdx="3" presStyleCnt="4">
        <dgm:presLayoutVars>
          <dgm:bulletEnabled val="1"/>
        </dgm:presLayoutVars>
      </dgm:prSet>
      <dgm:spPr/>
    </dgm:pt>
  </dgm:ptLst>
  <dgm:cxnLst>
    <dgm:cxn modelId="{9FDDA41E-713B-4047-B760-FD21B2688981}" type="presOf" srcId="{FC678297-65C4-4627-A8F8-186F22B3050E}" destId="{A205BD37-6E7F-49BA-9276-8DC30DE92620}" srcOrd="0" destOrd="0" presId="urn:microsoft.com/office/officeart/2005/8/layout/hList1"/>
    <dgm:cxn modelId="{29B7D622-4792-4BB0-82BE-43EF7E5A4452}" srcId="{605C7A4E-DA47-4F48-A9C9-F647AA0F8183}" destId="{0C7974C1-215A-4244-9A0B-ED32A324593B}" srcOrd="0" destOrd="0" parTransId="{FBABA254-97EC-4AEE-9A29-8EE4F39B90E8}" sibTransId="{CC4A7299-1198-4C07-937D-FB2D402F5891}"/>
    <dgm:cxn modelId="{43EB9923-6939-46E5-A9F5-3AFC8D118C44}" type="presOf" srcId="{605C7A4E-DA47-4F48-A9C9-F647AA0F8183}" destId="{7BE4DD3D-C910-4CD9-B805-21A416C5A1F3}" srcOrd="0" destOrd="0" presId="urn:microsoft.com/office/officeart/2005/8/layout/hList1"/>
    <dgm:cxn modelId="{9BB72B25-2F71-4C5F-AA57-05C57CB5E711}" type="presOf" srcId="{246A8D7B-6EF3-48A3-8EDE-2D4FB7645BA7}" destId="{3F9B1FF1-E928-4A0C-8AE8-EBB3D4FB2444}" srcOrd="0" destOrd="0" presId="urn:microsoft.com/office/officeart/2005/8/layout/hList1"/>
    <dgm:cxn modelId="{918BC22D-C20F-4A02-B868-7A35CFE9023E}" srcId="{EA5DBD50-8EC5-4352-9F5E-DBF4FFA0A613}" destId="{E51E1A84-7869-42AA-96E6-BBB7FE94FC09}" srcOrd="3" destOrd="0" parTransId="{7E835138-DCC3-4EF1-96FB-ED4A9497ABC1}" sibTransId="{C6E45279-69C6-4B5A-A382-8E8F02492605}"/>
    <dgm:cxn modelId="{D684175D-3477-464D-BBDF-6EB03216E575}" srcId="{EA5DBD50-8EC5-4352-9F5E-DBF4FFA0A613}" destId="{FC678297-65C4-4627-A8F8-186F22B3050E}" srcOrd="1" destOrd="0" parTransId="{98E8C147-920B-4373-B262-D44DEF67B61C}" sibTransId="{DCB174DD-3F7C-4AF5-A63F-DF73071713B1}"/>
    <dgm:cxn modelId="{A91E8565-31C4-47FD-A3F7-F6D0ECB7654C}" type="presOf" srcId="{B1B523E1-8227-47F9-8CE2-9D57B1FF737E}" destId="{84A2728D-CD92-47BB-B162-B8248EFE4372}" srcOrd="0" destOrd="0" presId="urn:microsoft.com/office/officeart/2005/8/layout/hList1"/>
    <dgm:cxn modelId="{034BFE69-BF11-48BD-A8FD-E4AC9B87B563}" srcId="{E51E1A84-7869-42AA-96E6-BBB7FE94FC09}" destId="{B1B523E1-8227-47F9-8CE2-9D57B1FF737E}" srcOrd="0" destOrd="0" parTransId="{992E6CD6-852D-436F-83CB-CCB456FE692D}" sibTransId="{08DC2C4C-02F9-4077-A09F-21426FED3DC4}"/>
    <dgm:cxn modelId="{BAD7866A-0687-4803-ABDA-6AA86E760870}" srcId="{FC678297-65C4-4627-A8F8-186F22B3050E}" destId="{87AEDF6B-230F-423E-A15F-766E30E07E7B}" srcOrd="0" destOrd="0" parTransId="{F65EAF32-185E-4E30-9096-58CBAD051E95}" sibTransId="{260CE0AD-8060-4B6E-816E-20DF891DC5F6}"/>
    <dgm:cxn modelId="{7D95264C-26E4-4AA7-A847-58DA8CE8CD10}" type="presOf" srcId="{5BADC0DA-E29F-406B-8A75-2C9F46DB853D}" destId="{542C0E2E-3D43-4AC4-96D0-1B8CD8647322}" srcOrd="0" destOrd="0" presId="urn:microsoft.com/office/officeart/2005/8/layout/hList1"/>
    <dgm:cxn modelId="{3192384E-B848-4CA2-838D-ACF9A8636040}" type="presOf" srcId="{EA5DBD50-8EC5-4352-9F5E-DBF4FFA0A613}" destId="{7ED8ED50-32A0-42F9-ADF7-F6E7C451BEDA}" srcOrd="0" destOrd="0" presId="urn:microsoft.com/office/officeart/2005/8/layout/hList1"/>
    <dgm:cxn modelId="{44D0A15A-7C75-4057-87C3-03A7F2CAE050}" srcId="{EA5DBD50-8EC5-4352-9F5E-DBF4FFA0A613}" destId="{605C7A4E-DA47-4F48-A9C9-F647AA0F8183}" srcOrd="2" destOrd="0" parTransId="{86D8E7DF-2F69-4AE6-8D5B-F691B526F242}" sibTransId="{256E1D6D-E66C-43A5-87E4-1BAF0B42E57E}"/>
    <dgm:cxn modelId="{2EDF4282-F167-48E0-90E6-9A9877D03C58}" type="presOf" srcId="{E51E1A84-7869-42AA-96E6-BBB7FE94FC09}" destId="{00A3AED6-97A7-4291-AF08-89F30AFDEC99}" srcOrd="0" destOrd="0" presId="urn:microsoft.com/office/officeart/2005/8/layout/hList1"/>
    <dgm:cxn modelId="{5BA25DB0-FA03-4784-9C29-7FC49083B20D}" srcId="{EA5DBD50-8EC5-4352-9F5E-DBF4FFA0A613}" destId="{5BADC0DA-E29F-406B-8A75-2C9F46DB853D}" srcOrd="0" destOrd="0" parTransId="{45C711D4-3258-408A-9496-2C29608554EA}" sibTransId="{6E41BD45-A2CA-4252-B3EF-11516FA353AD}"/>
    <dgm:cxn modelId="{7B96B3B3-5BBB-4D9E-8375-E17C7C4B8FD2}" type="presOf" srcId="{87AEDF6B-230F-423E-A15F-766E30E07E7B}" destId="{F513802D-C4BB-4A56-8667-306FE9A6433C}" srcOrd="0" destOrd="0" presId="urn:microsoft.com/office/officeart/2005/8/layout/hList1"/>
    <dgm:cxn modelId="{5B0C67E2-DA3E-4ED5-B06B-BED390A1908F}" type="presOf" srcId="{0C7974C1-215A-4244-9A0B-ED32A324593B}" destId="{7D0DED8B-EB00-4260-8EC8-6DCD1A82F051}" srcOrd="0" destOrd="0" presId="urn:microsoft.com/office/officeart/2005/8/layout/hList1"/>
    <dgm:cxn modelId="{0AA345F4-28A3-426A-AE92-F0AE8AFDE3A2}" srcId="{5BADC0DA-E29F-406B-8A75-2C9F46DB853D}" destId="{246A8D7B-6EF3-48A3-8EDE-2D4FB7645BA7}" srcOrd="0" destOrd="0" parTransId="{5BB5D1DB-9FCD-42E8-A803-DE91E41AD54C}" sibTransId="{6601E791-3383-47CE-8070-DA8696CBD656}"/>
    <dgm:cxn modelId="{3DF2832A-9A63-4348-8A7F-AC1F4A3C5B64}" type="presParOf" srcId="{7ED8ED50-32A0-42F9-ADF7-F6E7C451BEDA}" destId="{897E83D0-8793-4906-A51D-8440A76FC729}" srcOrd="0" destOrd="0" presId="urn:microsoft.com/office/officeart/2005/8/layout/hList1"/>
    <dgm:cxn modelId="{DB50BC6D-5770-4B06-A67D-9A4D5C5CC4DF}" type="presParOf" srcId="{897E83D0-8793-4906-A51D-8440A76FC729}" destId="{542C0E2E-3D43-4AC4-96D0-1B8CD8647322}" srcOrd="0" destOrd="0" presId="urn:microsoft.com/office/officeart/2005/8/layout/hList1"/>
    <dgm:cxn modelId="{7BAE2B53-2A92-4718-A49B-EE6D17A6EBCE}" type="presParOf" srcId="{897E83D0-8793-4906-A51D-8440A76FC729}" destId="{3F9B1FF1-E928-4A0C-8AE8-EBB3D4FB2444}" srcOrd="1" destOrd="0" presId="urn:microsoft.com/office/officeart/2005/8/layout/hList1"/>
    <dgm:cxn modelId="{E3CEC88A-F938-42D0-B5C5-BF8E3E8E9DF6}" type="presParOf" srcId="{7ED8ED50-32A0-42F9-ADF7-F6E7C451BEDA}" destId="{E04A2575-1B44-4D31-8B5B-2406F72EF859}" srcOrd="1" destOrd="0" presId="urn:microsoft.com/office/officeart/2005/8/layout/hList1"/>
    <dgm:cxn modelId="{769C55D4-388E-4F46-885A-D09EC4FC8E71}" type="presParOf" srcId="{7ED8ED50-32A0-42F9-ADF7-F6E7C451BEDA}" destId="{0154D015-6A24-4391-9684-5ACB6F317D28}" srcOrd="2" destOrd="0" presId="urn:microsoft.com/office/officeart/2005/8/layout/hList1"/>
    <dgm:cxn modelId="{5C8509D0-F779-4988-9C09-AF6AF4159D1B}" type="presParOf" srcId="{0154D015-6A24-4391-9684-5ACB6F317D28}" destId="{A205BD37-6E7F-49BA-9276-8DC30DE92620}" srcOrd="0" destOrd="0" presId="urn:microsoft.com/office/officeart/2005/8/layout/hList1"/>
    <dgm:cxn modelId="{79E5371F-245C-41AA-A333-D3BFAE64A428}" type="presParOf" srcId="{0154D015-6A24-4391-9684-5ACB6F317D28}" destId="{F513802D-C4BB-4A56-8667-306FE9A6433C}" srcOrd="1" destOrd="0" presId="urn:microsoft.com/office/officeart/2005/8/layout/hList1"/>
    <dgm:cxn modelId="{AA300684-4F7A-4180-8480-0BF4603989D7}" type="presParOf" srcId="{7ED8ED50-32A0-42F9-ADF7-F6E7C451BEDA}" destId="{11F5E804-F99A-477C-9D74-86822B8436F4}" srcOrd="3" destOrd="0" presId="urn:microsoft.com/office/officeart/2005/8/layout/hList1"/>
    <dgm:cxn modelId="{44C59C5D-311A-4B34-8830-C03EAA3454F3}" type="presParOf" srcId="{7ED8ED50-32A0-42F9-ADF7-F6E7C451BEDA}" destId="{299713C0-C286-45F7-BF7B-B8A2A52AF1FC}" srcOrd="4" destOrd="0" presId="urn:microsoft.com/office/officeart/2005/8/layout/hList1"/>
    <dgm:cxn modelId="{0248F122-01DD-4EDC-9EA2-71CA8CF0CDA2}" type="presParOf" srcId="{299713C0-C286-45F7-BF7B-B8A2A52AF1FC}" destId="{7BE4DD3D-C910-4CD9-B805-21A416C5A1F3}" srcOrd="0" destOrd="0" presId="urn:microsoft.com/office/officeart/2005/8/layout/hList1"/>
    <dgm:cxn modelId="{E3F217C4-9121-4B0A-9A1A-6A9571ACF6B4}" type="presParOf" srcId="{299713C0-C286-45F7-BF7B-B8A2A52AF1FC}" destId="{7D0DED8B-EB00-4260-8EC8-6DCD1A82F051}" srcOrd="1" destOrd="0" presId="urn:microsoft.com/office/officeart/2005/8/layout/hList1"/>
    <dgm:cxn modelId="{D3772B6D-C60C-4E81-97D9-33A6DC4DC0D3}" type="presParOf" srcId="{7ED8ED50-32A0-42F9-ADF7-F6E7C451BEDA}" destId="{7BD808F8-4182-47D6-BC1C-E315F7518D19}" srcOrd="5" destOrd="0" presId="urn:microsoft.com/office/officeart/2005/8/layout/hList1"/>
    <dgm:cxn modelId="{0D10D1C5-A352-47FC-8C37-1A4712C360CB}" type="presParOf" srcId="{7ED8ED50-32A0-42F9-ADF7-F6E7C451BEDA}" destId="{EB84F2D8-E481-46EE-81CF-76CCEDB00A3E}" srcOrd="6" destOrd="0" presId="urn:microsoft.com/office/officeart/2005/8/layout/hList1"/>
    <dgm:cxn modelId="{CEAE14D7-481B-4091-A936-61E2739C7188}" type="presParOf" srcId="{EB84F2D8-E481-46EE-81CF-76CCEDB00A3E}" destId="{00A3AED6-97A7-4291-AF08-89F30AFDEC99}" srcOrd="0" destOrd="0" presId="urn:microsoft.com/office/officeart/2005/8/layout/hList1"/>
    <dgm:cxn modelId="{32572EF3-755C-4210-89BD-213F7F25ADED}" type="presParOf" srcId="{EB84F2D8-E481-46EE-81CF-76CCEDB00A3E}" destId="{84A2728D-CD92-47BB-B162-B8248EFE4372}"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B248E80-E03A-40BB-8A33-6721F9BDABC1}" type="doc">
      <dgm:prSet loTypeId="urn:microsoft.com/office/officeart/2005/8/layout/hList1" loCatId="list" qsTypeId="urn:microsoft.com/office/officeart/2005/8/quickstyle/simple1" qsCatId="simple" csTypeId="urn:microsoft.com/office/officeart/2005/8/colors/colorful2" csCatId="colorful" phldr="1"/>
      <dgm:spPr/>
      <dgm:t>
        <a:bodyPr/>
        <a:lstStyle/>
        <a:p>
          <a:endParaRPr lang="en-US"/>
        </a:p>
      </dgm:t>
    </dgm:pt>
    <dgm:pt modelId="{9F4114AC-4140-451F-A8A2-243A2EEDD1F7}">
      <dgm:prSet phldrT="[Text]"/>
      <dgm:spPr/>
      <dgm:t>
        <a:bodyPr/>
        <a:lstStyle/>
        <a:p>
          <a:r>
            <a:rPr lang="en-US" dirty="0"/>
            <a:t>relevance</a:t>
          </a:r>
        </a:p>
      </dgm:t>
    </dgm:pt>
    <dgm:pt modelId="{A2972821-022A-4FC0-80AD-BA6B7981CE46}" type="parTrans" cxnId="{9AF3C941-2AA7-4C39-B347-9AD4504CD3DA}">
      <dgm:prSet/>
      <dgm:spPr/>
      <dgm:t>
        <a:bodyPr/>
        <a:lstStyle/>
        <a:p>
          <a:endParaRPr lang="en-US"/>
        </a:p>
      </dgm:t>
    </dgm:pt>
    <dgm:pt modelId="{B495E511-9175-4D4C-B283-C105EF821949}" type="sibTrans" cxnId="{9AF3C941-2AA7-4C39-B347-9AD4504CD3DA}">
      <dgm:prSet/>
      <dgm:spPr/>
      <dgm:t>
        <a:bodyPr/>
        <a:lstStyle/>
        <a:p>
          <a:endParaRPr lang="en-US"/>
        </a:p>
      </dgm:t>
    </dgm:pt>
    <dgm:pt modelId="{69A01C83-9357-4C02-B790-EDEFC82C7902}">
      <dgm:prSet phldrT="[Text]"/>
      <dgm:spPr/>
      <dgm:t>
        <a:bodyPr/>
        <a:lstStyle/>
        <a:p>
          <a:r>
            <a:rPr lang="en-US" dirty="0"/>
            <a:t>the extent to which the images, ideas, concepts, and advertised product attributes overlap with the target’s needs, wants, values, context, or situation</a:t>
          </a:r>
        </a:p>
      </dgm:t>
    </dgm:pt>
    <dgm:pt modelId="{777AA4CD-7A3F-4488-AB89-778831B2EE30}" type="parTrans" cxnId="{5A29077A-2D87-4EAF-91F4-9279A3D8FF28}">
      <dgm:prSet/>
      <dgm:spPr/>
      <dgm:t>
        <a:bodyPr/>
        <a:lstStyle/>
        <a:p>
          <a:endParaRPr lang="en-US"/>
        </a:p>
      </dgm:t>
    </dgm:pt>
    <dgm:pt modelId="{3AD07156-44FD-4DE2-828A-6448A2B9D4D4}" type="sibTrans" cxnId="{5A29077A-2D87-4EAF-91F4-9279A3D8FF28}">
      <dgm:prSet/>
      <dgm:spPr/>
      <dgm:t>
        <a:bodyPr/>
        <a:lstStyle/>
        <a:p>
          <a:endParaRPr lang="en-US"/>
        </a:p>
      </dgm:t>
    </dgm:pt>
    <dgm:pt modelId="{796734E4-9770-4C66-B3F5-2F6690433109}">
      <dgm:prSet phldrT="[Text]"/>
      <dgm:spPr/>
      <dgm:t>
        <a:bodyPr/>
        <a:lstStyle/>
        <a:p>
          <a:r>
            <a:rPr lang="en-US" dirty="0"/>
            <a:t>resonance</a:t>
          </a:r>
        </a:p>
      </dgm:t>
    </dgm:pt>
    <dgm:pt modelId="{1B0AE49B-84E0-4862-BC9D-7A0BEA89C8A1}" type="parTrans" cxnId="{63DC7100-10E9-45B5-8CBC-612D1F5F6DA7}">
      <dgm:prSet/>
      <dgm:spPr/>
      <dgm:t>
        <a:bodyPr/>
        <a:lstStyle/>
        <a:p>
          <a:endParaRPr lang="en-US"/>
        </a:p>
      </dgm:t>
    </dgm:pt>
    <dgm:pt modelId="{B4A32259-2A94-41BB-8E93-537703C0BB6B}" type="sibTrans" cxnId="{63DC7100-10E9-45B5-8CBC-612D1F5F6DA7}">
      <dgm:prSet/>
      <dgm:spPr/>
      <dgm:t>
        <a:bodyPr/>
        <a:lstStyle/>
        <a:p>
          <a:endParaRPr lang="en-US"/>
        </a:p>
      </dgm:t>
    </dgm:pt>
    <dgm:pt modelId="{A4FB5BB0-416D-4BD5-898C-624D3CB58859}">
      <dgm:prSet phldrT="[Text]"/>
      <dgm:spPr/>
      <dgm:t>
        <a:bodyPr/>
        <a:lstStyle/>
        <a:p>
          <a:r>
            <a:rPr lang="en-US" dirty="0"/>
            <a:t>the extent to which these images, ideas, concepts, and advertised product attributes connect more deeply in the target’s heart and mind</a:t>
          </a:r>
        </a:p>
      </dgm:t>
    </dgm:pt>
    <dgm:pt modelId="{4067785C-51D2-4BE9-98D3-56D09036FAA5}" type="parTrans" cxnId="{5DF08ED7-0E5D-4FA0-8912-8DC7838A9C1A}">
      <dgm:prSet/>
      <dgm:spPr/>
      <dgm:t>
        <a:bodyPr/>
        <a:lstStyle/>
        <a:p>
          <a:endParaRPr lang="en-US"/>
        </a:p>
      </dgm:t>
    </dgm:pt>
    <dgm:pt modelId="{474C1922-635B-436B-9818-F109F8240821}" type="sibTrans" cxnId="{5DF08ED7-0E5D-4FA0-8912-8DC7838A9C1A}">
      <dgm:prSet/>
      <dgm:spPr/>
      <dgm:t>
        <a:bodyPr/>
        <a:lstStyle/>
        <a:p>
          <a:endParaRPr lang="en-US"/>
        </a:p>
      </dgm:t>
    </dgm:pt>
    <dgm:pt modelId="{54EFFD5B-CE66-48BE-A649-0F222344C183}" type="pres">
      <dgm:prSet presAssocID="{FB248E80-E03A-40BB-8A33-6721F9BDABC1}" presName="Name0" presStyleCnt="0">
        <dgm:presLayoutVars>
          <dgm:dir/>
          <dgm:animLvl val="lvl"/>
          <dgm:resizeHandles val="exact"/>
        </dgm:presLayoutVars>
      </dgm:prSet>
      <dgm:spPr/>
    </dgm:pt>
    <dgm:pt modelId="{4587695D-CAC4-4570-9D27-DCDD71E029F5}" type="pres">
      <dgm:prSet presAssocID="{9F4114AC-4140-451F-A8A2-243A2EEDD1F7}" presName="composite" presStyleCnt="0"/>
      <dgm:spPr/>
    </dgm:pt>
    <dgm:pt modelId="{010B4404-5FC0-4F5C-9F69-532236313E3B}" type="pres">
      <dgm:prSet presAssocID="{9F4114AC-4140-451F-A8A2-243A2EEDD1F7}" presName="parTx" presStyleLbl="alignNode1" presStyleIdx="0" presStyleCnt="2">
        <dgm:presLayoutVars>
          <dgm:chMax val="0"/>
          <dgm:chPref val="0"/>
          <dgm:bulletEnabled val="1"/>
        </dgm:presLayoutVars>
      </dgm:prSet>
      <dgm:spPr/>
    </dgm:pt>
    <dgm:pt modelId="{BE9A273E-5677-497D-8030-84948BE6D187}" type="pres">
      <dgm:prSet presAssocID="{9F4114AC-4140-451F-A8A2-243A2EEDD1F7}" presName="desTx" presStyleLbl="alignAccFollowNode1" presStyleIdx="0" presStyleCnt="2">
        <dgm:presLayoutVars>
          <dgm:bulletEnabled val="1"/>
        </dgm:presLayoutVars>
      </dgm:prSet>
      <dgm:spPr/>
    </dgm:pt>
    <dgm:pt modelId="{48132998-878A-41A3-9BE0-14E334E4C881}" type="pres">
      <dgm:prSet presAssocID="{B495E511-9175-4D4C-B283-C105EF821949}" presName="space" presStyleCnt="0"/>
      <dgm:spPr/>
    </dgm:pt>
    <dgm:pt modelId="{8CD4FA46-EE16-4780-8A0F-98EFE18C8E54}" type="pres">
      <dgm:prSet presAssocID="{796734E4-9770-4C66-B3F5-2F6690433109}" presName="composite" presStyleCnt="0"/>
      <dgm:spPr/>
    </dgm:pt>
    <dgm:pt modelId="{AF260096-B2E9-40F5-BDC4-0184D8F2A597}" type="pres">
      <dgm:prSet presAssocID="{796734E4-9770-4C66-B3F5-2F6690433109}" presName="parTx" presStyleLbl="alignNode1" presStyleIdx="1" presStyleCnt="2">
        <dgm:presLayoutVars>
          <dgm:chMax val="0"/>
          <dgm:chPref val="0"/>
          <dgm:bulletEnabled val="1"/>
        </dgm:presLayoutVars>
      </dgm:prSet>
      <dgm:spPr/>
    </dgm:pt>
    <dgm:pt modelId="{93857EF6-E98D-4B7B-873C-3D40292A867F}" type="pres">
      <dgm:prSet presAssocID="{796734E4-9770-4C66-B3F5-2F6690433109}" presName="desTx" presStyleLbl="alignAccFollowNode1" presStyleIdx="1" presStyleCnt="2">
        <dgm:presLayoutVars>
          <dgm:bulletEnabled val="1"/>
        </dgm:presLayoutVars>
      </dgm:prSet>
      <dgm:spPr/>
    </dgm:pt>
  </dgm:ptLst>
  <dgm:cxnLst>
    <dgm:cxn modelId="{63DC7100-10E9-45B5-8CBC-612D1F5F6DA7}" srcId="{FB248E80-E03A-40BB-8A33-6721F9BDABC1}" destId="{796734E4-9770-4C66-B3F5-2F6690433109}" srcOrd="1" destOrd="0" parTransId="{1B0AE49B-84E0-4862-BC9D-7A0BEA89C8A1}" sibTransId="{B4A32259-2A94-41BB-8E93-537703C0BB6B}"/>
    <dgm:cxn modelId="{45DCF915-A4E8-464F-900A-0E8E91E5C626}" type="presOf" srcId="{796734E4-9770-4C66-B3F5-2F6690433109}" destId="{AF260096-B2E9-40F5-BDC4-0184D8F2A597}" srcOrd="0" destOrd="0" presId="urn:microsoft.com/office/officeart/2005/8/layout/hList1"/>
    <dgm:cxn modelId="{9AF3C941-2AA7-4C39-B347-9AD4504CD3DA}" srcId="{FB248E80-E03A-40BB-8A33-6721F9BDABC1}" destId="{9F4114AC-4140-451F-A8A2-243A2EEDD1F7}" srcOrd="0" destOrd="0" parTransId="{A2972821-022A-4FC0-80AD-BA6B7981CE46}" sibTransId="{B495E511-9175-4D4C-B283-C105EF821949}"/>
    <dgm:cxn modelId="{0ABDBA4C-F269-444E-B425-EDB9E50CEF83}" type="presOf" srcId="{9F4114AC-4140-451F-A8A2-243A2EEDD1F7}" destId="{010B4404-5FC0-4F5C-9F69-532236313E3B}" srcOrd="0" destOrd="0" presId="urn:microsoft.com/office/officeart/2005/8/layout/hList1"/>
    <dgm:cxn modelId="{5A29077A-2D87-4EAF-91F4-9279A3D8FF28}" srcId="{9F4114AC-4140-451F-A8A2-243A2EEDD1F7}" destId="{69A01C83-9357-4C02-B790-EDEFC82C7902}" srcOrd="0" destOrd="0" parTransId="{777AA4CD-7A3F-4488-AB89-778831B2EE30}" sibTransId="{3AD07156-44FD-4DE2-828A-6448A2B9D4D4}"/>
    <dgm:cxn modelId="{398676B4-DD9E-4AC9-809B-D6EC7F74FC19}" type="presOf" srcId="{69A01C83-9357-4C02-B790-EDEFC82C7902}" destId="{BE9A273E-5677-497D-8030-84948BE6D187}" srcOrd="0" destOrd="0" presId="urn:microsoft.com/office/officeart/2005/8/layout/hList1"/>
    <dgm:cxn modelId="{BE9C28BE-EA31-4696-94CE-C2614C879819}" type="presOf" srcId="{A4FB5BB0-416D-4BD5-898C-624D3CB58859}" destId="{93857EF6-E98D-4B7B-873C-3D40292A867F}" srcOrd="0" destOrd="0" presId="urn:microsoft.com/office/officeart/2005/8/layout/hList1"/>
    <dgm:cxn modelId="{20FBEBC1-F99D-45E8-91BC-142159243240}" type="presOf" srcId="{FB248E80-E03A-40BB-8A33-6721F9BDABC1}" destId="{54EFFD5B-CE66-48BE-A649-0F222344C183}" srcOrd="0" destOrd="0" presId="urn:microsoft.com/office/officeart/2005/8/layout/hList1"/>
    <dgm:cxn modelId="{5DF08ED7-0E5D-4FA0-8912-8DC7838A9C1A}" srcId="{796734E4-9770-4C66-B3F5-2F6690433109}" destId="{A4FB5BB0-416D-4BD5-898C-624D3CB58859}" srcOrd="0" destOrd="0" parTransId="{4067785C-51D2-4BE9-98D3-56D09036FAA5}" sibTransId="{474C1922-635B-436B-9818-F109F8240821}"/>
    <dgm:cxn modelId="{B58678B1-3183-4DB6-8AE7-356CBD143F83}" type="presParOf" srcId="{54EFFD5B-CE66-48BE-A649-0F222344C183}" destId="{4587695D-CAC4-4570-9D27-DCDD71E029F5}" srcOrd="0" destOrd="0" presId="urn:microsoft.com/office/officeart/2005/8/layout/hList1"/>
    <dgm:cxn modelId="{E6C802AB-DF42-4E80-86FA-7C7E82A0A4B2}" type="presParOf" srcId="{4587695D-CAC4-4570-9D27-DCDD71E029F5}" destId="{010B4404-5FC0-4F5C-9F69-532236313E3B}" srcOrd="0" destOrd="0" presId="urn:microsoft.com/office/officeart/2005/8/layout/hList1"/>
    <dgm:cxn modelId="{38283A0E-9A5B-46DD-9E12-64B1755103A4}" type="presParOf" srcId="{4587695D-CAC4-4570-9D27-DCDD71E029F5}" destId="{BE9A273E-5677-497D-8030-84948BE6D187}" srcOrd="1" destOrd="0" presId="urn:microsoft.com/office/officeart/2005/8/layout/hList1"/>
    <dgm:cxn modelId="{0A1474FB-DD7C-4ED0-9BB7-82A8E690276D}" type="presParOf" srcId="{54EFFD5B-CE66-48BE-A649-0F222344C183}" destId="{48132998-878A-41A3-9BE0-14E334E4C881}" srcOrd="1" destOrd="0" presId="urn:microsoft.com/office/officeart/2005/8/layout/hList1"/>
    <dgm:cxn modelId="{35AA3105-EA40-476F-B632-9C60E98EE021}" type="presParOf" srcId="{54EFFD5B-CE66-48BE-A649-0F222344C183}" destId="{8CD4FA46-EE16-4780-8A0F-98EFE18C8E54}" srcOrd="2" destOrd="0" presId="urn:microsoft.com/office/officeart/2005/8/layout/hList1"/>
    <dgm:cxn modelId="{E8B1DF59-1766-4895-8005-D6970FACEEF7}" type="presParOf" srcId="{8CD4FA46-EE16-4780-8A0F-98EFE18C8E54}" destId="{AF260096-B2E9-40F5-BDC4-0184D8F2A597}" srcOrd="0" destOrd="0" presId="urn:microsoft.com/office/officeart/2005/8/layout/hList1"/>
    <dgm:cxn modelId="{A31900E9-7D82-4FA3-9B0C-2DDB299B426E}" type="presParOf" srcId="{8CD4FA46-EE16-4780-8A0F-98EFE18C8E54}" destId="{93857EF6-E98D-4B7B-873C-3D40292A867F}"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DCCEE92-FE79-4B76-B9D9-48AC9F1E75DC}" type="doc">
      <dgm:prSet loTypeId="urn:microsoft.com/office/officeart/2005/8/layout/hList1" loCatId="list" qsTypeId="urn:microsoft.com/office/officeart/2005/8/quickstyle/simple1" qsCatId="simple" csTypeId="urn:microsoft.com/office/officeart/2005/8/colors/colorful2" csCatId="colorful" phldr="1"/>
      <dgm:spPr/>
      <dgm:t>
        <a:bodyPr/>
        <a:lstStyle/>
        <a:p>
          <a:endParaRPr lang="en-US"/>
        </a:p>
      </dgm:t>
    </dgm:pt>
    <dgm:pt modelId="{CAA7D95A-7183-4E54-9949-9EB72AC1444E}">
      <dgm:prSet phldrT="[Text]"/>
      <dgm:spPr/>
      <dgm:t>
        <a:bodyPr/>
        <a:lstStyle/>
        <a:p>
          <a:r>
            <a:rPr lang="en-US" dirty="0"/>
            <a:t>One sided message</a:t>
          </a:r>
        </a:p>
      </dgm:t>
    </dgm:pt>
    <dgm:pt modelId="{6EA80566-FF92-423A-8D0A-888B0A9ABAB2}" type="parTrans" cxnId="{F752B987-BA2E-4EDD-9395-624167532B25}">
      <dgm:prSet/>
      <dgm:spPr/>
      <dgm:t>
        <a:bodyPr/>
        <a:lstStyle/>
        <a:p>
          <a:endParaRPr lang="en-US"/>
        </a:p>
      </dgm:t>
    </dgm:pt>
    <dgm:pt modelId="{2BADDED2-EEBF-4934-82E3-E7B54426BF65}" type="sibTrans" cxnId="{F752B987-BA2E-4EDD-9395-624167532B25}">
      <dgm:prSet/>
      <dgm:spPr/>
      <dgm:t>
        <a:bodyPr/>
        <a:lstStyle/>
        <a:p>
          <a:endParaRPr lang="en-US"/>
        </a:p>
      </dgm:t>
    </dgm:pt>
    <dgm:pt modelId="{E3657D32-EAD1-4668-8137-517B2C8045A5}">
      <dgm:prSet phldrT="[Text]"/>
      <dgm:spPr/>
      <dgm:t>
        <a:bodyPr/>
        <a:lstStyle/>
        <a:p>
          <a:r>
            <a:rPr lang="en-US" dirty="0"/>
            <a:t>presents only the positive attributes of the product—they provide one or more objective reasons to buy the product</a:t>
          </a:r>
        </a:p>
      </dgm:t>
    </dgm:pt>
    <dgm:pt modelId="{CD70CE80-CA30-4AB3-9A4A-71F5F8A8B1BE}" type="parTrans" cxnId="{3F8F597F-EEA1-4654-80D6-95DB1D911B82}">
      <dgm:prSet/>
      <dgm:spPr/>
      <dgm:t>
        <a:bodyPr/>
        <a:lstStyle/>
        <a:p>
          <a:endParaRPr lang="en-US"/>
        </a:p>
      </dgm:t>
    </dgm:pt>
    <dgm:pt modelId="{489D6CB3-2141-4F9F-86DA-10A622C60A42}" type="sibTrans" cxnId="{3F8F597F-EEA1-4654-80D6-95DB1D911B82}">
      <dgm:prSet/>
      <dgm:spPr/>
      <dgm:t>
        <a:bodyPr/>
        <a:lstStyle/>
        <a:p>
          <a:endParaRPr lang="en-US"/>
        </a:p>
      </dgm:t>
    </dgm:pt>
    <dgm:pt modelId="{A8488D5C-81C5-4FAF-8C09-89FB5A9B8E21}">
      <dgm:prSet phldrT="[Text]"/>
      <dgm:spPr/>
      <dgm:t>
        <a:bodyPr/>
        <a:lstStyle/>
        <a:p>
          <a:r>
            <a:rPr lang="en-US" dirty="0"/>
            <a:t>Two sided message</a:t>
          </a:r>
        </a:p>
      </dgm:t>
    </dgm:pt>
    <dgm:pt modelId="{0447B0B7-25A2-414A-87EB-8E36AB28F287}" type="parTrans" cxnId="{439DA2FA-5E1E-4C8E-9E24-D2550CE30870}">
      <dgm:prSet/>
      <dgm:spPr/>
      <dgm:t>
        <a:bodyPr/>
        <a:lstStyle/>
        <a:p>
          <a:endParaRPr lang="en-US"/>
        </a:p>
      </dgm:t>
    </dgm:pt>
    <dgm:pt modelId="{0B4F2092-ADD2-4867-ABCC-CE8BA54A7ECF}" type="sibTrans" cxnId="{439DA2FA-5E1E-4C8E-9E24-D2550CE30870}">
      <dgm:prSet/>
      <dgm:spPr/>
      <dgm:t>
        <a:bodyPr/>
        <a:lstStyle/>
        <a:p>
          <a:endParaRPr lang="en-US"/>
        </a:p>
      </dgm:t>
    </dgm:pt>
    <dgm:pt modelId="{F5F37024-B710-4BA4-9D64-674C53EA7075}">
      <dgm:prSet phldrT="[Text]"/>
      <dgm:spPr/>
      <dgm:t>
        <a:bodyPr/>
        <a:lstStyle/>
        <a:p>
          <a:r>
            <a:rPr lang="en-US" dirty="0"/>
            <a:t>presents both positive and negative information about the product</a:t>
          </a:r>
        </a:p>
      </dgm:t>
    </dgm:pt>
    <dgm:pt modelId="{372E6C92-B8F7-4848-98EB-FB5A802447C3}" type="parTrans" cxnId="{42CE77B9-ECA2-44A8-BC18-FB42E4F48F43}">
      <dgm:prSet/>
      <dgm:spPr/>
      <dgm:t>
        <a:bodyPr/>
        <a:lstStyle/>
        <a:p>
          <a:endParaRPr lang="en-US"/>
        </a:p>
      </dgm:t>
    </dgm:pt>
    <dgm:pt modelId="{7E293E26-2082-44D9-83F9-49BC7BA4B987}" type="sibTrans" cxnId="{42CE77B9-ECA2-44A8-BC18-FB42E4F48F43}">
      <dgm:prSet/>
      <dgm:spPr/>
      <dgm:t>
        <a:bodyPr/>
        <a:lstStyle/>
        <a:p>
          <a:endParaRPr lang="en-US"/>
        </a:p>
      </dgm:t>
    </dgm:pt>
    <dgm:pt modelId="{646594BD-F9D5-4B6B-AE04-962AA35EDEAA}" type="pres">
      <dgm:prSet presAssocID="{7DCCEE92-FE79-4B76-B9D9-48AC9F1E75DC}" presName="Name0" presStyleCnt="0">
        <dgm:presLayoutVars>
          <dgm:dir/>
          <dgm:animLvl val="lvl"/>
          <dgm:resizeHandles val="exact"/>
        </dgm:presLayoutVars>
      </dgm:prSet>
      <dgm:spPr/>
    </dgm:pt>
    <dgm:pt modelId="{B33270D9-1542-47BF-9D40-823A15F0F3E1}" type="pres">
      <dgm:prSet presAssocID="{CAA7D95A-7183-4E54-9949-9EB72AC1444E}" presName="composite" presStyleCnt="0"/>
      <dgm:spPr/>
    </dgm:pt>
    <dgm:pt modelId="{8089819E-C51B-4AE8-A8E3-53E62A8E3D41}" type="pres">
      <dgm:prSet presAssocID="{CAA7D95A-7183-4E54-9949-9EB72AC1444E}" presName="parTx" presStyleLbl="alignNode1" presStyleIdx="0" presStyleCnt="2">
        <dgm:presLayoutVars>
          <dgm:chMax val="0"/>
          <dgm:chPref val="0"/>
          <dgm:bulletEnabled val="1"/>
        </dgm:presLayoutVars>
      </dgm:prSet>
      <dgm:spPr/>
    </dgm:pt>
    <dgm:pt modelId="{3B6DEBB2-EB2E-4F50-A832-4C4F952E4793}" type="pres">
      <dgm:prSet presAssocID="{CAA7D95A-7183-4E54-9949-9EB72AC1444E}" presName="desTx" presStyleLbl="alignAccFollowNode1" presStyleIdx="0" presStyleCnt="2">
        <dgm:presLayoutVars>
          <dgm:bulletEnabled val="1"/>
        </dgm:presLayoutVars>
      </dgm:prSet>
      <dgm:spPr/>
    </dgm:pt>
    <dgm:pt modelId="{09652BA1-A02A-4935-A045-897A9A7C8C97}" type="pres">
      <dgm:prSet presAssocID="{2BADDED2-EEBF-4934-82E3-E7B54426BF65}" presName="space" presStyleCnt="0"/>
      <dgm:spPr/>
    </dgm:pt>
    <dgm:pt modelId="{0A235D68-6B6F-4031-82C9-0A5F47EF7D45}" type="pres">
      <dgm:prSet presAssocID="{A8488D5C-81C5-4FAF-8C09-89FB5A9B8E21}" presName="composite" presStyleCnt="0"/>
      <dgm:spPr/>
    </dgm:pt>
    <dgm:pt modelId="{3A86F90E-5358-4911-AB50-E021CE273C51}" type="pres">
      <dgm:prSet presAssocID="{A8488D5C-81C5-4FAF-8C09-89FB5A9B8E21}" presName="parTx" presStyleLbl="alignNode1" presStyleIdx="1" presStyleCnt="2">
        <dgm:presLayoutVars>
          <dgm:chMax val="0"/>
          <dgm:chPref val="0"/>
          <dgm:bulletEnabled val="1"/>
        </dgm:presLayoutVars>
      </dgm:prSet>
      <dgm:spPr/>
    </dgm:pt>
    <dgm:pt modelId="{1F17FA09-C943-4840-95E2-6532A1F7942F}" type="pres">
      <dgm:prSet presAssocID="{A8488D5C-81C5-4FAF-8C09-89FB5A9B8E21}" presName="desTx" presStyleLbl="alignAccFollowNode1" presStyleIdx="1" presStyleCnt="2">
        <dgm:presLayoutVars>
          <dgm:bulletEnabled val="1"/>
        </dgm:presLayoutVars>
      </dgm:prSet>
      <dgm:spPr/>
    </dgm:pt>
  </dgm:ptLst>
  <dgm:cxnLst>
    <dgm:cxn modelId="{522BD35F-56C1-4CB7-8705-7E21D6F191C3}" type="presOf" srcId="{A8488D5C-81C5-4FAF-8C09-89FB5A9B8E21}" destId="{3A86F90E-5358-4911-AB50-E021CE273C51}" srcOrd="0" destOrd="0" presId="urn:microsoft.com/office/officeart/2005/8/layout/hList1"/>
    <dgm:cxn modelId="{1B1AFE6F-27D9-44EC-B8CD-E0936B30691C}" type="presOf" srcId="{F5F37024-B710-4BA4-9D64-674C53EA7075}" destId="{1F17FA09-C943-4840-95E2-6532A1F7942F}" srcOrd="0" destOrd="0" presId="urn:microsoft.com/office/officeart/2005/8/layout/hList1"/>
    <dgm:cxn modelId="{3F8F597F-EEA1-4654-80D6-95DB1D911B82}" srcId="{CAA7D95A-7183-4E54-9949-9EB72AC1444E}" destId="{E3657D32-EAD1-4668-8137-517B2C8045A5}" srcOrd="0" destOrd="0" parTransId="{CD70CE80-CA30-4AB3-9A4A-71F5F8A8B1BE}" sibTransId="{489D6CB3-2141-4F9F-86DA-10A622C60A42}"/>
    <dgm:cxn modelId="{F752B987-BA2E-4EDD-9395-624167532B25}" srcId="{7DCCEE92-FE79-4B76-B9D9-48AC9F1E75DC}" destId="{CAA7D95A-7183-4E54-9949-9EB72AC1444E}" srcOrd="0" destOrd="0" parTransId="{6EA80566-FF92-423A-8D0A-888B0A9ABAB2}" sibTransId="{2BADDED2-EEBF-4934-82E3-E7B54426BF65}"/>
    <dgm:cxn modelId="{AB10F1A7-3897-4107-9026-1AAA1AB518D8}" type="presOf" srcId="{CAA7D95A-7183-4E54-9949-9EB72AC1444E}" destId="{8089819E-C51B-4AE8-A8E3-53E62A8E3D41}" srcOrd="0" destOrd="0" presId="urn:microsoft.com/office/officeart/2005/8/layout/hList1"/>
    <dgm:cxn modelId="{42CE77B9-ECA2-44A8-BC18-FB42E4F48F43}" srcId="{A8488D5C-81C5-4FAF-8C09-89FB5A9B8E21}" destId="{F5F37024-B710-4BA4-9D64-674C53EA7075}" srcOrd="0" destOrd="0" parTransId="{372E6C92-B8F7-4848-98EB-FB5A802447C3}" sibTransId="{7E293E26-2082-44D9-83F9-49BC7BA4B987}"/>
    <dgm:cxn modelId="{7350F1F1-6E8A-4661-81AD-2E50198B3AD8}" type="presOf" srcId="{7DCCEE92-FE79-4B76-B9D9-48AC9F1E75DC}" destId="{646594BD-F9D5-4B6B-AE04-962AA35EDEAA}" srcOrd="0" destOrd="0" presId="urn:microsoft.com/office/officeart/2005/8/layout/hList1"/>
    <dgm:cxn modelId="{439DA2FA-5E1E-4C8E-9E24-D2550CE30870}" srcId="{7DCCEE92-FE79-4B76-B9D9-48AC9F1E75DC}" destId="{A8488D5C-81C5-4FAF-8C09-89FB5A9B8E21}" srcOrd="1" destOrd="0" parTransId="{0447B0B7-25A2-414A-87EB-8E36AB28F287}" sibTransId="{0B4F2092-ADD2-4867-ABCC-CE8BA54A7ECF}"/>
    <dgm:cxn modelId="{0A1DC8FA-B6D0-49B9-82E2-4DE6514DB297}" type="presOf" srcId="{E3657D32-EAD1-4668-8137-517B2C8045A5}" destId="{3B6DEBB2-EB2E-4F50-A832-4C4F952E4793}" srcOrd="0" destOrd="0" presId="urn:microsoft.com/office/officeart/2005/8/layout/hList1"/>
    <dgm:cxn modelId="{E41CDE89-3954-4674-B552-A99819BEC952}" type="presParOf" srcId="{646594BD-F9D5-4B6B-AE04-962AA35EDEAA}" destId="{B33270D9-1542-47BF-9D40-823A15F0F3E1}" srcOrd="0" destOrd="0" presId="urn:microsoft.com/office/officeart/2005/8/layout/hList1"/>
    <dgm:cxn modelId="{BAD08157-5E3F-4B19-B69B-C4CFA62B7599}" type="presParOf" srcId="{B33270D9-1542-47BF-9D40-823A15F0F3E1}" destId="{8089819E-C51B-4AE8-A8E3-53E62A8E3D41}" srcOrd="0" destOrd="0" presId="urn:microsoft.com/office/officeart/2005/8/layout/hList1"/>
    <dgm:cxn modelId="{814E1FDD-F36B-40DC-A955-5A285D0E083F}" type="presParOf" srcId="{B33270D9-1542-47BF-9D40-823A15F0F3E1}" destId="{3B6DEBB2-EB2E-4F50-A832-4C4F952E4793}" srcOrd="1" destOrd="0" presId="urn:microsoft.com/office/officeart/2005/8/layout/hList1"/>
    <dgm:cxn modelId="{B649FDCC-A474-44F0-85FF-CB46B6C38C3A}" type="presParOf" srcId="{646594BD-F9D5-4B6B-AE04-962AA35EDEAA}" destId="{09652BA1-A02A-4935-A045-897A9A7C8C97}" srcOrd="1" destOrd="0" presId="urn:microsoft.com/office/officeart/2005/8/layout/hList1"/>
    <dgm:cxn modelId="{7356755D-2047-4A9A-822A-F3ADE73A37B0}" type="presParOf" srcId="{646594BD-F9D5-4B6B-AE04-962AA35EDEAA}" destId="{0A235D68-6B6F-4031-82C9-0A5F47EF7D45}" srcOrd="2" destOrd="0" presId="urn:microsoft.com/office/officeart/2005/8/layout/hList1"/>
    <dgm:cxn modelId="{D35E7BE5-4727-469A-84FA-106E832E9282}" type="presParOf" srcId="{0A235D68-6B6F-4031-82C9-0A5F47EF7D45}" destId="{3A86F90E-5358-4911-AB50-E021CE273C51}" srcOrd="0" destOrd="0" presId="urn:microsoft.com/office/officeart/2005/8/layout/hList1"/>
    <dgm:cxn modelId="{80588887-3CC5-4C94-BC84-3A0E88EEC1DB}" type="presParOf" srcId="{0A235D68-6B6F-4031-82C9-0A5F47EF7D45}" destId="{1F17FA09-C943-4840-95E2-6532A1F7942F}"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ECE53DE-5257-496A-A09A-B8B9BFBA69FD}"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31F22A29-72A5-45B6-8B1F-C99569D11BD1}">
      <dgm:prSet phldrT="[Text]"/>
      <dgm:spPr/>
      <dgm:t>
        <a:bodyPr/>
        <a:lstStyle/>
        <a:p>
          <a:r>
            <a:rPr lang="en-US" dirty="0"/>
            <a:t>Popularity appeal</a:t>
          </a:r>
        </a:p>
      </dgm:t>
    </dgm:pt>
    <dgm:pt modelId="{6CDFEBB5-360C-4633-A26C-48CB88A8025C}" type="parTrans" cxnId="{E6939126-7B25-49E1-8A54-7C6BF9969800}">
      <dgm:prSet/>
      <dgm:spPr/>
      <dgm:t>
        <a:bodyPr/>
        <a:lstStyle/>
        <a:p>
          <a:endParaRPr lang="en-US"/>
        </a:p>
      </dgm:t>
    </dgm:pt>
    <dgm:pt modelId="{9E6026C8-28D4-4890-A401-AE773F4377F5}" type="sibTrans" cxnId="{E6939126-7B25-49E1-8A54-7C6BF9969800}">
      <dgm:prSet/>
      <dgm:spPr/>
      <dgm:t>
        <a:bodyPr/>
        <a:lstStyle/>
        <a:p>
          <a:endParaRPr lang="en-US"/>
        </a:p>
      </dgm:t>
    </dgm:pt>
    <dgm:pt modelId="{494C783E-D3E5-4D03-815E-5563092A09FC}">
      <dgm:prSet phldrT="[Text]" phldr="0"/>
      <dgm:spPr/>
      <dgm:t>
        <a:bodyPr/>
        <a:lstStyle/>
        <a:p>
          <a:r>
            <a:rPr lang="en-US" dirty="0">
              <a:latin typeface="Gill Sans MT" panose="020B0502020104020203"/>
            </a:rPr>
            <a:t>that the customer will not fit in with his/her social circle without the popular product</a:t>
          </a:r>
          <a:endParaRPr lang="en-US" dirty="0"/>
        </a:p>
      </dgm:t>
    </dgm:pt>
    <dgm:pt modelId="{4417DC5E-2F2C-49E6-B0E6-D7B30B09F6E2}" type="parTrans" cxnId="{9E3F0F06-92A8-4FA6-A480-2613268EDF4F}">
      <dgm:prSet/>
      <dgm:spPr/>
      <dgm:t>
        <a:bodyPr/>
        <a:lstStyle/>
        <a:p>
          <a:endParaRPr lang="en-US"/>
        </a:p>
      </dgm:t>
    </dgm:pt>
    <dgm:pt modelId="{E3929DC8-1702-47AC-9763-E264ACB3B102}" type="sibTrans" cxnId="{9E3F0F06-92A8-4FA6-A480-2613268EDF4F}">
      <dgm:prSet/>
      <dgm:spPr/>
      <dgm:t>
        <a:bodyPr/>
        <a:lstStyle/>
        <a:p>
          <a:endParaRPr lang="en-US"/>
        </a:p>
      </dgm:t>
    </dgm:pt>
    <dgm:pt modelId="{04689D94-D58F-452B-AA47-5D5B31100C46}">
      <dgm:prSet phldrT="[Text]"/>
      <dgm:spPr/>
      <dgm:t>
        <a:bodyPr/>
        <a:lstStyle/>
        <a:p>
          <a:r>
            <a:rPr lang="en-US" dirty="0"/>
            <a:t>Informational appeal</a:t>
          </a:r>
        </a:p>
      </dgm:t>
    </dgm:pt>
    <dgm:pt modelId="{01D35F96-5998-46AF-A2FE-0212E2336E6A}" type="parTrans" cxnId="{9A414A86-7FFF-48E4-B2B9-D67AD9FAD811}">
      <dgm:prSet/>
      <dgm:spPr/>
      <dgm:t>
        <a:bodyPr/>
        <a:lstStyle/>
        <a:p>
          <a:endParaRPr lang="en-US"/>
        </a:p>
      </dgm:t>
    </dgm:pt>
    <dgm:pt modelId="{2EAB30B0-7AAE-4C9D-9F54-56BD6B8B9110}" type="sibTrans" cxnId="{9A414A86-7FFF-48E4-B2B9-D67AD9FAD811}">
      <dgm:prSet/>
      <dgm:spPr/>
      <dgm:t>
        <a:bodyPr/>
        <a:lstStyle/>
        <a:p>
          <a:endParaRPr lang="en-US"/>
        </a:p>
      </dgm:t>
    </dgm:pt>
    <dgm:pt modelId="{85CAFFDD-978A-4554-9DDC-E5077E627D8F}">
      <dgm:prSet phldrT="[Text]"/>
      <dgm:spPr/>
      <dgm:t>
        <a:bodyPr/>
        <a:lstStyle/>
        <a:p>
          <a:pPr rtl="0"/>
          <a:r>
            <a:rPr lang="en-US" dirty="0"/>
            <a:t>Offers facts and information to help the target audience make a purchasing decision.</a:t>
          </a:r>
          <a:r>
            <a:rPr lang="en-US" dirty="0">
              <a:latin typeface="Gill Sans MT" panose="020B0502020104020203"/>
            </a:rPr>
            <a:t> </a:t>
          </a:r>
        </a:p>
      </dgm:t>
    </dgm:pt>
    <dgm:pt modelId="{2A43AB2B-E9C0-459D-AD34-B6D2D2A1454E}" type="parTrans" cxnId="{90CBAB3E-2974-4562-BB0D-7CDA6BCFDF7D}">
      <dgm:prSet/>
      <dgm:spPr/>
      <dgm:t>
        <a:bodyPr/>
        <a:lstStyle/>
        <a:p>
          <a:endParaRPr lang="en-US"/>
        </a:p>
      </dgm:t>
    </dgm:pt>
    <dgm:pt modelId="{2DFCF6A2-81B1-4E84-AA12-287BE5558644}" type="sibTrans" cxnId="{90CBAB3E-2974-4562-BB0D-7CDA6BCFDF7D}">
      <dgm:prSet/>
      <dgm:spPr/>
      <dgm:t>
        <a:bodyPr/>
        <a:lstStyle/>
        <a:p>
          <a:endParaRPr lang="en-US"/>
        </a:p>
      </dgm:t>
    </dgm:pt>
    <dgm:pt modelId="{33C518F5-78B7-4927-873F-38259B70EFC4}">
      <dgm:prSet phldrT="[Text]"/>
      <dgm:spPr/>
      <dgm:t>
        <a:bodyPr/>
        <a:lstStyle/>
        <a:p>
          <a:r>
            <a:rPr lang="en-US" dirty="0"/>
            <a:t>Logical appeal</a:t>
          </a:r>
        </a:p>
      </dgm:t>
    </dgm:pt>
    <dgm:pt modelId="{5E280BBF-583C-44E2-81E4-ECA0C74070A6}" type="parTrans" cxnId="{7E61BD50-2655-4220-9C80-D7EA9EA63B07}">
      <dgm:prSet/>
      <dgm:spPr/>
      <dgm:t>
        <a:bodyPr/>
        <a:lstStyle/>
        <a:p>
          <a:endParaRPr lang="en-US"/>
        </a:p>
      </dgm:t>
    </dgm:pt>
    <dgm:pt modelId="{D68AB1B3-A8D8-4301-BE62-FE7EDC9B0B7B}" type="sibTrans" cxnId="{7E61BD50-2655-4220-9C80-D7EA9EA63B07}">
      <dgm:prSet/>
      <dgm:spPr/>
      <dgm:t>
        <a:bodyPr/>
        <a:lstStyle/>
        <a:p>
          <a:endParaRPr lang="en-US"/>
        </a:p>
      </dgm:t>
    </dgm:pt>
    <dgm:pt modelId="{7DF88286-48C2-4302-A7AD-5D0A26C0F796}">
      <dgm:prSet phldrT="[Text]"/>
      <dgm:spPr/>
      <dgm:t>
        <a:bodyPr/>
        <a:lstStyle/>
        <a:p>
          <a:pPr rtl="0"/>
          <a:r>
            <a:rPr lang="en-US" dirty="0"/>
            <a:t>The logical appeal is a rational one; it describes the product’s features, advantages, and price. Advertising that provokes a strong emotional response without providing sufficient product information is unlikely to change behavior and increase market share. It breaks through the clutter but doesn’t necessarily induce people to buy.</a:t>
          </a:r>
          <a:r>
            <a:rPr lang="en-US" dirty="0">
              <a:latin typeface="Gill Sans MT" panose="020B0502020104020203"/>
            </a:rPr>
            <a:t> </a:t>
          </a:r>
          <a:endParaRPr lang="en-US" dirty="0"/>
        </a:p>
      </dgm:t>
    </dgm:pt>
    <dgm:pt modelId="{C4C8036D-3B7F-4FE6-92A8-119A789468C4}" type="parTrans" cxnId="{E6324C4F-387A-46C5-B324-2B569C86113F}">
      <dgm:prSet/>
      <dgm:spPr/>
      <dgm:t>
        <a:bodyPr/>
        <a:lstStyle/>
        <a:p>
          <a:endParaRPr lang="en-US"/>
        </a:p>
      </dgm:t>
    </dgm:pt>
    <dgm:pt modelId="{BE2A7DE2-DE18-4375-AE0A-4E4D9BC21356}" type="sibTrans" cxnId="{E6324C4F-387A-46C5-B324-2B569C86113F}">
      <dgm:prSet/>
      <dgm:spPr/>
      <dgm:t>
        <a:bodyPr/>
        <a:lstStyle/>
        <a:p>
          <a:endParaRPr lang="en-US"/>
        </a:p>
      </dgm:t>
    </dgm:pt>
    <dgm:pt modelId="{6CD8F2FA-331D-4C48-893A-DC7F13D73396}">
      <dgm:prSet phldrT="[Text]"/>
      <dgm:spPr/>
      <dgm:t>
        <a:bodyPr/>
        <a:lstStyle/>
        <a:p>
          <a:r>
            <a:rPr lang="en-US" dirty="0"/>
            <a:t>It tries to generate attention using rational arguments and evidence to convince consumers to select a product, service, or brand</a:t>
          </a:r>
        </a:p>
      </dgm:t>
    </dgm:pt>
    <dgm:pt modelId="{BE18596E-2CAF-4FD0-9E38-D89B4F41468B}" type="parTrans" cxnId="{04147BD1-BDAE-4B7D-994F-F6F0BA1DF5F1}">
      <dgm:prSet/>
      <dgm:spPr/>
    </dgm:pt>
    <dgm:pt modelId="{E67944D4-1F02-45D3-A92D-3E657F222A93}" type="sibTrans" cxnId="{04147BD1-BDAE-4B7D-994F-F6F0BA1DF5F1}">
      <dgm:prSet/>
      <dgm:spPr/>
    </dgm:pt>
    <dgm:pt modelId="{B301EB02-DF6B-4D55-9D41-45EE5EA929F1}">
      <dgm:prSet phldrT="[Text]"/>
      <dgm:spPr/>
      <dgm:t>
        <a:bodyPr/>
        <a:lstStyle/>
        <a:p>
          <a:r>
            <a:rPr lang="en-US" dirty="0"/>
            <a:t>Purely emotional advertising is memorable but doesn’t build business. The advertising connects with consumers, but it fails to make use of that connection with the credible information needed to change people’s minds.</a:t>
          </a:r>
        </a:p>
      </dgm:t>
    </dgm:pt>
    <dgm:pt modelId="{BEEBA89A-988B-4B01-ACE4-27D189644A02}" type="parTrans" cxnId="{69E0349E-AFB2-4F67-97AC-1CA76063F0E5}">
      <dgm:prSet/>
      <dgm:spPr/>
    </dgm:pt>
    <dgm:pt modelId="{DB6DD3DE-6B88-467C-B373-80473D965E1F}" type="sibTrans" cxnId="{69E0349E-AFB2-4F67-97AC-1CA76063F0E5}">
      <dgm:prSet/>
      <dgm:spPr/>
    </dgm:pt>
    <dgm:pt modelId="{0FB67198-55A2-4CDD-915A-DBA31CD45F84}">
      <dgm:prSet phldr="0"/>
      <dgm:spPr/>
      <dgm:t>
        <a:bodyPr/>
        <a:lstStyle/>
        <a:p>
          <a:pPr algn="l" rtl="0"/>
          <a:r>
            <a:rPr lang="en-US" dirty="0">
              <a:latin typeface="Gill Sans MT" panose="020B0502020104020203"/>
            </a:rPr>
            <a:t>A persuasive appeal is an emotional appeal that relies on the fear of missing out and/or peer pressure </a:t>
          </a:r>
        </a:p>
      </dgm:t>
    </dgm:pt>
    <dgm:pt modelId="{3945D2E4-ACF0-47F5-BF15-E13D9F6620EF}" type="parTrans" cxnId="{3FBC3E2B-278E-4CFD-A645-947AA4A37317}">
      <dgm:prSet/>
      <dgm:spPr/>
    </dgm:pt>
    <dgm:pt modelId="{2EF53C73-9008-4542-80C2-4AD8C451B9EF}" type="sibTrans" cxnId="{3FBC3E2B-278E-4CFD-A645-947AA4A37317}">
      <dgm:prSet/>
      <dgm:spPr/>
    </dgm:pt>
    <dgm:pt modelId="{72FB6979-960C-4766-9E27-B6A4E0F3C998}">
      <dgm:prSet phldr="0"/>
      <dgm:spPr/>
      <dgm:t>
        <a:bodyPr/>
        <a:lstStyle/>
        <a:p>
          <a:pPr algn="l" rtl="0"/>
          <a:r>
            <a:rPr lang="en-US" dirty="0">
              <a:latin typeface="Gill Sans MT" panose="020B0502020104020203"/>
            </a:rPr>
            <a:t>It aims at persuading the audience that if all or majority of customers use the product they could not be wrong and it is thus worth buying, or </a:t>
          </a:r>
          <a:endParaRPr lang="en-US" dirty="0"/>
        </a:p>
      </dgm:t>
    </dgm:pt>
    <dgm:pt modelId="{56BDE9E2-A232-4F06-9A8F-8FE2503A940E}" type="parTrans" cxnId="{C3EC353D-058D-417D-AABA-8B8D1A42FB9A}">
      <dgm:prSet/>
      <dgm:spPr/>
    </dgm:pt>
    <dgm:pt modelId="{2F6BA86B-4C7A-41EB-AE20-460742DE9DEA}" type="sibTrans" cxnId="{C3EC353D-058D-417D-AABA-8B8D1A42FB9A}">
      <dgm:prSet/>
      <dgm:spPr/>
    </dgm:pt>
    <dgm:pt modelId="{5C356A7C-642E-4C0E-B4D8-B9A2532196C9}">
      <dgm:prSet phldr="0"/>
      <dgm:spPr/>
      <dgm:t>
        <a:bodyPr/>
        <a:lstStyle/>
        <a:p>
          <a:pPr algn="l" rtl="0"/>
          <a:r>
            <a:rPr lang="en-US" dirty="0">
              <a:latin typeface="Gill Sans MT" panose="020B0502020104020203"/>
            </a:rPr>
            <a:t>that the customer is missing out on something that has been tested by others, or </a:t>
          </a:r>
          <a:endParaRPr lang="en-US" dirty="0"/>
        </a:p>
      </dgm:t>
    </dgm:pt>
    <dgm:pt modelId="{1AD16FD7-FA61-49C4-AF3C-3899567F25AC}" type="parTrans" cxnId="{403BE402-B4CF-4D12-85FE-09967B592431}">
      <dgm:prSet/>
      <dgm:spPr/>
    </dgm:pt>
    <dgm:pt modelId="{19FD8B91-B963-4D1D-812F-0C1474461BD6}" type="sibTrans" cxnId="{403BE402-B4CF-4D12-85FE-09967B592431}">
      <dgm:prSet/>
      <dgm:spPr/>
    </dgm:pt>
    <dgm:pt modelId="{649B978B-7459-4DCA-A434-57A7937FB92D}" type="pres">
      <dgm:prSet presAssocID="{5ECE53DE-5257-496A-A09A-B8B9BFBA69FD}" presName="Name0" presStyleCnt="0">
        <dgm:presLayoutVars>
          <dgm:dir/>
          <dgm:animLvl val="lvl"/>
          <dgm:resizeHandles val="exact"/>
        </dgm:presLayoutVars>
      </dgm:prSet>
      <dgm:spPr/>
    </dgm:pt>
    <dgm:pt modelId="{F233FAF2-3233-4FB5-B199-14E9E653A7FE}" type="pres">
      <dgm:prSet presAssocID="{31F22A29-72A5-45B6-8B1F-C99569D11BD1}" presName="composite" presStyleCnt="0"/>
      <dgm:spPr/>
    </dgm:pt>
    <dgm:pt modelId="{27BF5F9A-2F9F-4AF2-9CE2-D6B4F6D9C1D4}" type="pres">
      <dgm:prSet presAssocID="{31F22A29-72A5-45B6-8B1F-C99569D11BD1}" presName="parTx" presStyleLbl="alignNode1" presStyleIdx="0" presStyleCnt="3">
        <dgm:presLayoutVars>
          <dgm:chMax val="0"/>
          <dgm:chPref val="0"/>
          <dgm:bulletEnabled val="1"/>
        </dgm:presLayoutVars>
      </dgm:prSet>
      <dgm:spPr/>
    </dgm:pt>
    <dgm:pt modelId="{2674478C-5527-4064-9D2F-378ED522A984}" type="pres">
      <dgm:prSet presAssocID="{31F22A29-72A5-45B6-8B1F-C99569D11BD1}" presName="desTx" presStyleLbl="alignAccFollowNode1" presStyleIdx="0" presStyleCnt="3">
        <dgm:presLayoutVars>
          <dgm:bulletEnabled val="1"/>
        </dgm:presLayoutVars>
      </dgm:prSet>
      <dgm:spPr/>
    </dgm:pt>
    <dgm:pt modelId="{E7B37454-6506-45A6-8ED0-963C9F53A254}" type="pres">
      <dgm:prSet presAssocID="{9E6026C8-28D4-4890-A401-AE773F4377F5}" presName="space" presStyleCnt="0"/>
      <dgm:spPr/>
    </dgm:pt>
    <dgm:pt modelId="{F1D18758-EA46-44EB-87E5-AF26E726472C}" type="pres">
      <dgm:prSet presAssocID="{04689D94-D58F-452B-AA47-5D5B31100C46}" presName="composite" presStyleCnt="0"/>
      <dgm:spPr/>
    </dgm:pt>
    <dgm:pt modelId="{3B0BA589-C9B9-405B-8CC3-5BEAF1E423C6}" type="pres">
      <dgm:prSet presAssocID="{04689D94-D58F-452B-AA47-5D5B31100C46}" presName="parTx" presStyleLbl="alignNode1" presStyleIdx="1" presStyleCnt="3">
        <dgm:presLayoutVars>
          <dgm:chMax val="0"/>
          <dgm:chPref val="0"/>
          <dgm:bulletEnabled val="1"/>
        </dgm:presLayoutVars>
      </dgm:prSet>
      <dgm:spPr/>
    </dgm:pt>
    <dgm:pt modelId="{8A190589-4EF3-4528-821A-50ED106B7CEE}" type="pres">
      <dgm:prSet presAssocID="{04689D94-D58F-452B-AA47-5D5B31100C46}" presName="desTx" presStyleLbl="alignAccFollowNode1" presStyleIdx="1" presStyleCnt="3">
        <dgm:presLayoutVars>
          <dgm:bulletEnabled val="1"/>
        </dgm:presLayoutVars>
      </dgm:prSet>
      <dgm:spPr/>
    </dgm:pt>
    <dgm:pt modelId="{8B19F2A6-6DEA-4059-9860-4ABF4F74D4A6}" type="pres">
      <dgm:prSet presAssocID="{2EAB30B0-7AAE-4C9D-9F54-56BD6B8B9110}" presName="space" presStyleCnt="0"/>
      <dgm:spPr/>
    </dgm:pt>
    <dgm:pt modelId="{3A73379F-82DE-48C6-B746-7C5ADA63E798}" type="pres">
      <dgm:prSet presAssocID="{33C518F5-78B7-4927-873F-38259B70EFC4}" presName="composite" presStyleCnt="0"/>
      <dgm:spPr/>
    </dgm:pt>
    <dgm:pt modelId="{A55C5A9D-3475-4156-BC28-9F235D4CE459}" type="pres">
      <dgm:prSet presAssocID="{33C518F5-78B7-4927-873F-38259B70EFC4}" presName="parTx" presStyleLbl="alignNode1" presStyleIdx="2" presStyleCnt="3">
        <dgm:presLayoutVars>
          <dgm:chMax val="0"/>
          <dgm:chPref val="0"/>
          <dgm:bulletEnabled val="1"/>
        </dgm:presLayoutVars>
      </dgm:prSet>
      <dgm:spPr/>
    </dgm:pt>
    <dgm:pt modelId="{7FB1AB9D-4508-49E1-856D-17C81FE16C07}" type="pres">
      <dgm:prSet presAssocID="{33C518F5-78B7-4927-873F-38259B70EFC4}" presName="desTx" presStyleLbl="alignAccFollowNode1" presStyleIdx="2" presStyleCnt="3">
        <dgm:presLayoutVars>
          <dgm:bulletEnabled val="1"/>
        </dgm:presLayoutVars>
      </dgm:prSet>
      <dgm:spPr/>
    </dgm:pt>
  </dgm:ptLst>
  <dgm:cxnLst>
    <dgm:cxn modelId="{403BE402-B4CF-4D12-85FE-09967B592431}" srcId="{31F22A29-72A5-45B6-8B1F-C99569D11BD1}" destId="{5C356A7C-642E-4C0E-B4D8-B9A2532196C9}" srcOrd="2" destOrd="0" parTransId="{1AD16FD7-FA61-49C4-AF3C-3899567F25AC}" sibTransId="{19FD8B91-B963-4D1D-812F-0C1474461BD6}"/>
    <dgm:cxn modelId="{9E3F0F06-92A8-4FA6-A480-2613268EDF4F}" srcId="{31F22A29-72A5-45B6-8B1F-C99569D11BD1}" destId="{494C783E-D3E5-4D03-815E-5563092A09FC}" srcOrd="3" destOrd="0" parTransId="{4417DC5E-2F2C-49E6-B0E6-D7B30B09F6E2}" sibTransId="{E3929DC8-1702-47AC-9763-E264ACB3B102}"/>
    <dgm:cxn modelId="{3822B722-4F7F-4834-9CD9-AD2A2368DC6B}" type="presOf" srcId="{5C356A7C-642E-4C0E-B4D8-B9A2532196C9}" destId="{2674478C-5527-4064-9D2F-378ED522A984}" srcOrd="0" destOrd="2" presId="urn:microsoft.com/office/officeart/2005/8/layout/hList1"/>
    <dgm:cxn modelId="{D8643D23-BFD8-4DBE-A378-6FB804F7F340}" type="presOf" srcId="{85CAFFDD-978A-4554-9DDC-E5077E627D8F}" destId="{8A190589-4EF3-4528-821A-50ED106B7CEE}" srcOrd="0" destOrd="0" presId="urn:microsoft.com/office/officeart/2005/8/layout/hList1"/>
    <dgm:cxn modelId="{E6939126-7B25-49E1-8A54-7C6BF9969800}" srcId="{5ECE53DE-5257-496A-A09A-B8B9BFBA69FD}" destId="{31F22A29-72A5-45B6-8B1F-C99569D11BD1}" srcOrd="0" destOrd="0" parTransId="{6CDFEBB5-360C-4633-A26C-48CB88A8025C}" sibTransId="{9E6026C8-28D4-4890-A401-AE773F4377F5}"/>
    <dgm:cxn modelId="{3FBC3E2B-278E-4CFD-A645-947AA4A37317}" srcId="{31F22A29-72A5-45B6-8B1F-C99569D11BD1}" destId="{0FB67198-55A2-4CDD-915A-DBA31CD45F84}" srcOrd="0" destOrd="0" parTransId="{3945D2E4-ACF0-47F5-BF15-E13D9F6620EF}" sibTransId="{2EF53C73-9008-4542-80C2-4AD8C451B9EF}"/>
    <dgm:cxn modelId="{B0602E3A-AA70-4E1F-AEEC-D5AECA76C781}" type="presOf" srcId="{7DF88286-48C2-4302-A7AD-5D0A26C0F796}" destId="{7FB1AB9D-4508-49E1-856D-17C81FE16C07}" srcOrd="0" destOrd="0" presId="urn:microsoft.com/office/officeart/2005/8/layout/hList1"/>
    <dgm:cxn modelId="{31CE973B-5AB6-4ACE-8C3F-B16EB2B271C5}" type="presOf" srcId="{33C518F5-78B7-4927-873F-38259B70EFC4}" destId="{A55C5A9D-3475-4156-BC28-9F235D4CE459}" srcOrd="0" destOrd="0" presId="urn:microsoft.com/office/officeart/2005/8/layout/hList1"/>
    <dgm:cxn modelId="{C3EC353D-058D-417D-AABA-8B8D1A42FB9A}" srcId="{31F22A29-72A5-45B6-8B1F-C99569D11BD1}" destId="{72FB6979-960C-4766-9E27-B6A4E0F3C998}" srcOrd="1" destOrd="0" parTransId="{56BDE9E2-A232-4F06-9A8F-8FE2503A940E}" sibTransId="{2F6BA86B-4C7A-41EB-AE20-460742DE9DEA}"/>
    <dgm:cxn modelId="{90CBAB3E-2974-4562-BB0D-7CDA6BCFDF7D}" srcId="{04689D94-D58F-452B-AA47-5D5B31100C46}" destId="{85CAFFDD-978A-4554-9DDC-E5077E627D8F}" srcOrd="0" destOrd="0" parTransId="{2A43AB2B-E9C0-459D-AD34-B6D2D2A1454E}" sibTransId="{2DFCF6A2-81B1-4E84-AA12-287BE5558644}"/>
    <dgm:cxn modelId="{0CC0FD43-5B26-4849-80FE-3E0ACFC4E749}" type="presOf" srcId="{31F22A29-72A5-45B6-8B1F-C99569D11BD1}" destId="{27BF5F9A-2F9F-4AF2-9CE2-D6B4F6D9C1D4}" srcOrd="0" destOrd="0" presId="urn:microsoft.com/office/officeart/2005/8/layout/hList1"/>
    <dgm:cxn modelId="{E6324C4F-387A-46C5-B324-2B569C86113F}" srcId="{33C518F5-78B7-4927-873F-38259B70EFC4}" destId="{7DF88286-48C2-4302-A7AD-5D0A26C0F796}" srcOrd="0" destOrd="0" parTransId="{C4C8036D-3B7F-4FE6-92A8-119A789468C4}" sibTransId="{BE2A7DE2-DE18-4375-AE0A-4E4D9BC21356}"/>
    <dgm:cxn modelId="{7E61BD50-2655-4220-9C80-D7EA9EA63B07}" srcId="{5ECE53DE-5257-496A-A09A-B8B9BFBA69FD}" destId="{33C518F5-78B7-4927-873F-38259B70EFC4}" srcOrd="2" destOrd="0" parTransId="{5E280BBF-583C-44E2-81E4-ECA0C74070A6}" sibTransId="{D68AB1B3-A8D8-4301-BE62-FE7EDC9B0B7B}"/>
    <dgm:cxn modelId="{57C73676-4A6F-4171-8BD5-FF8FF9AC6EBE}" type="presOf" srcId="{0FB67198-55A2-4CDD-915A-DBA31CD45F84}" destId="{2674478C-5527-4064-9D2F-378ED522A984}" srcOrd="0" destOrd="0" presId="urn:microsoft.com/office/officeart/2005/8/layout/hList1"/>
    <dgm:cxn modelId="{5739297D-BED5-4E0F-9257-C36BE82348B1}" type="presOf" srcId="{494C783E-D3E5-4D03-815E-5563092A09FC}" destId="{2674478C-5527-4064-9D2F-378ED522A984}" srcOrd="0" destOrd="3" presId="urn:microsoft.com/office/officeart/2005/8/layout/hList1"/>
    <dgm:cxn modelId="{9A414A86-7FFF-48E4-B2B9-D67AD9FAD811}" srcId="{5ECE53DE-5257-496A-A09A-B8B9BFBA69FD}" destId="{04689D94-D58F-452B-AA47-5D5B31100C46}" srcOrd="1" destOrd="0" parTransId="{01D35F96-5998-46AF-A2FE-0212E2336E6A}" sibTransId="{2EAB30B0-7AAE-4C9D-9F54-56BD6B8B9110}"/>
    <dgm:cxn modelId="{2DBB2194-B7B2-4F7C-8E51-694A57F1443F}" type="presOf" srcId="{72FB6979-960C-4766-9E27-B6A4E0F3C998}" destId="{2674478C-5527-4064-9D2F-378ED522A984}" srcOrd="0" destOrd="1" presId="urn:microsoft.com/office/officeart/2005/8/layout/hList1"/>
    <dgm:cxn modelId="{71208194-5454-4104-85FD-1906543F1FDD}" type="presOf" srcId="{B301EB02-DF6B-4D55-9D41-45EE5EA929F1}" destId="{7FB1AB9D-4508-49E1-856D-17C81FE16C07}" srcOrd="0" destOrd="1" presId="urn:microsoft.com/office/officeart/2005/8/layout/hList1"/>
    <dgm:cxn modelId="{69E0349E-AFB2-4F67-97AC-1CA76063F0E5}" srcId="{33C518F5-78B7-4927-873F-38259B70EFC4}" destId="{B301EB02-DF6B-4D55-9D41-45EE5EA929F1}" srcOrd="1" destOrd="0" parTransId="{BEEBA89A-988B-4B01-ACE4-27D189644A02}" sibTransId="{DB6DD3DE-6B88-467C-B373-80473D965E1F}"/>
    <dgm:cxn modelId="{652AA3AA-FF05-45CF-9017-3B01FEDEA754}" type="presOf" srcId="{6CD8F2FA-331D-4C48-893A-DC7F13D73396}" destId="{8A190589-4EF3-4528-821A-50ED106B7CEE}" srcOrd="0" destOrd="1" presId="urn:microsoft.com/office/officeart/2005/8/layout/hList1"/>
    <dgm:cxn modelId="{611C63AE-253B-4684-8A77-E83EC34455C1}" type="presOf" srcId="{5ECE53DE-5257-496A-A09A-B8B9BFBA69FD}" destId="{649B978B-7459-4DCA-A434-57A7937FB92D}" srcOrd="0" destOrd="0" presId="urn:microsoft.com/office/officeart/2005/8/layout/hList1"/>
    <dgm:cxn modelId="{6C5A76CA-F288-4A6F-B4C2-6E56C6D8B923}" type="presOf" srcId="{04689D94-D58F-452B-AA47-5D5B31100C46}" destId="{3B0BA589-C9B9-405B-8CC3-5BEAF1E423C6}" srcOrd="0" destOrd="0" presId="urn:microsoft.com/office/officeart/2005/8/layout/hList1"/>
    <dgm:cxn modelId="{04147BD1-BDAE-4B7D-994F-F6F0BA1DF5F1}" srcId="{04689D94-D58F-452B-AA47-5D5B31100C46}" destId="{6CD8F2FA-331D-4C48-893A-DC7F13D73396}" srcOrd="1" destOrd="0" parTransId="{BE18596E-2CAF-4FD0-9E38-D89B4F41468B}" sibTransId="{E67944D4-1F02-45D3-A92D-3E657F222A93}"/>
    <dgm:cxn modelId="{5B4D63C4-4CBB-4F41-9774-B35A9EA52E17}" type="presParOf" srcId="{649B978B-7459-4DCA-A434-57A7937FB92D}" destId="{F233FAF2-3233-4FB5-B199-14E9E653A7FE}" srcOrd="0" destOrd="0" presId="urn:microsoft.com/office/officeart/2005/8/layout/hList1"/>
    <dgm:cxn modelId="{F2449F7C-9A9F-44A0-B8E2-B0082C5A42D6}" type="presParOf" srcId="{F233FAF2-3233-4FB5-B199-14E9E653A7FE}" destId="{27BF5F9A-2F9F-4AF2-9CE2-D6B4F6D9C1D4}" srcOrd="0" destOrd="0" presId="urn:microsoft.com/office/officeart/2005/8/layout/hList1"/>
    <dgm:cxn modelId="{C3E66185-9CCC-4F95-8A0D-623880D80757}" type="presParOf" srcId="{F233FAF2-3233-4FB5-B199-14E9E653A7FE}" destId="{2674478C-5527-4064-9D2F-378ED522A984}" srcOrd="1" destOrd="0" presId="urn:microsoft.com/office/officeart/2005/8/layout/hList1"/>
    <dgm:cxn modelId="{33EC3668-4DE8-46BB-85C2-0005789C65DD}" type="presParOf" srcId="{649B978B-7459-4DCA-A434-57A7937FB92D}" destId="{E7B37454-6506-45A6-8ED0-963C9F53A254}" srcOrd="1" destOrd="0" presId="urn:microsoft.com/office/officeart/2005/8/layout/hList1"/>
    <dgm:cxn modelId="{FD19DF68-4A13-43D7-8561-676F60D2568A}" type="presParOf" srcId="{649B978B-7459-4DCA-A434-57A7937FB92D}" destId="{F1D18758-EA46-44EB-87E5-AF26E726472C}" srcOrd="2" destOrd="0" presId="urn:microsoft.com/office/officeart/2005/8/layout/hList1"/>
    <dgm:cxn modelId="{9F2EEECE-6AAB-497C-83FB-66928ACD4E3F}" type="presParOf" srcId="{F1D18758-EA46-44EB-87E5-AF26E726472C}" destId="{3B0BA589-C9B9-405B-8CC3-5BEAF1E423C6}" srcOrd="0" destOrd="0" presId="urn:microsoft.com/office/officeart/2005/8/layout/hList1"/>
    <dgm:cxn modelId="{F91ABBFE-0D0B-4564-AE2A-7DB7F64F09C0}" type="presParOf" srcId="{F1D18758-EA46-44EB-87E5-AF26E726472C}" destId="{8A190589-4EF3-4528-821A-50ED106B7CEE}" srcOrd="1" destOrd="0" presId="urn:microsoft.com/office/officeart/2005/8/layout/hList1"/>
    <dgm:cxn modelId="{F34E9810-AD05-4619-9EC8-6B6C57095539}" type="presParOf" srcId="{649B978B-7459-4DCA-A434-57A7937FB92D}" destId="{8B19F2A6-6DEA-4059-9860-4ABF4F74D4A6}" srcOrd="3" destOrd="0" presId="urn:microsoft.com/office/officeart/2005/8/layout/hList1"/>
    <dgm:cxn modelId="{97D51DCA-2EEE-4CAF-9C01-3BA83AF8B0DA}" type="presParOf" srcId="{649B978B-7459-4DCA-A434-57A7937FB92D}" destId="{3A73379F-82DE-48C6-B746-7C5ADA63E798}" srcOrd="4" destOrd="0" presId="urn:microsoft.com/office/officeart/2005/8/layout/hList1"/>
    <dgm:cxn modelId="{5975B896-6B5F-4733-B468-10820113BD6F}" type="presParOf" srcId="{3A73379F-82DE-48C6-B746-7C5ADA63E798}" destId="{A55C5A9D-3475-4156-BC28-9F235D4CE459}" srcOrd="0" destOrd="0" presId="urn:microsoft.com/office/officeart/2005/8/layout/hList1"/>
    <dgm:cxn modelId="{7A282634-5B4D-4F63-809C-74E505F911F6}" type="presParOf" srcId="{3A73379F-82DE-48C6-B746-7C5ADA63E798}" destId="{7FB1AB9D-4508-49E1-856D-17C81FE16C07}"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ECE53DE-5257-496A-A09A-B8B9BFBA69FD}"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31F22A29-72A5-45B6-8B1F-C99569D11BD1}">
      <dgm:prSet phldrT="[Text]"/>
      <dgm:spPr/>
      <dgm:t>
        <a:bodyPr/>
        <a:lstStyle/>
        <a:p>
          <a:r>
            <a:rPr lang="en-US" dirty="0"/>
            <a:t>Scientific appeal</a:t>
          </a:r>
        </a:p>
      </dgm:t>
    </dgm:pt>
    <dgm:pt modelId="{6CDFEBB5-360C-4633-A26C-48CB88A8025C}" type="parTrans" cxnId="{E6939126-7B25-49E1-8A54-7C6BF9969800}">
      <dgm:prSet/>
      <dgm:spPr/>
      <dgm:t>
        <a:bodyPr/>
        <a:lstStyle/>
        <a:p>
          <a:endParaRPr lang="en-US"/>
        </a:p>
      </dgm:t>
    </dgm:pt>
    <dgm:pt modelId="{9E6026C8-28D4-4890-A401-AE773F4377F5}" type="sibTrans" cxnId="{E6939126-7B25-49E1-8A54-7C6BF9969800}">
      <dgm:prSet/>
      <dgm:spPr/>
      <dgm:t>
        <a:bodyPr/>
        <a:lstStyle/>
        <a:p>
          <a:endParaRPr lang="en-US"/>
        </a:p>
      </dgm:t>
    </dgm:pt>
    <dgm:pt modelId="{494C783E-D3E5-4D03-815E-5563092A09FC}">
      <dgm:prSet phldrT="[Text]"/>
      <dgm:spPr/>
      <dgm:t>
        <a:bodyPr/>
        <a:lstStyle/>
        <a:p>
          <a:r>
            <a:rPr lang="en-US" dirty="0"/>
            <a:t>A scientific framework uses research and evidence to show the brand’s superiority over other brands. </a:t>
          </a:r>
        </a:p>
      </dgm:t>
    </dgm:pt>
    <dgm:pt modelId="{4417DC5E-2F2C-49E6-B0E6-D7B30B09F6E2}" type="parTrans" cxnId="{9E3F0F06-92A8-4FA6-A480-2613268EDF4F}">
      <dgm:prSet/>
      <dgm:spPr/>
      <dgm:t>
        <a:bodyPr/>
        <a:lstStyle/>
        <a:p>
          <a:endParaRPr lang="en-US"/>
        </a:p>
      </dgm:t>
    </dgm:pt>
    <dgm:pt modelId="{E3929DC8-1702-47AC-9763-E264ACB3B102}" type="sibTrans" cxnId="{9E3F0F06-92A8-4FA6-A480-2613268EDF4F}">
      <dgm:prSet/>
      <dgm:spPr/>
      <dgm:t>
        <a:bodyPr/>
        <a:lstStyle/>
        <a:p>
          <a:endParaRPr lang="en-US"/>
        </a:p>
      </dgm:t>
    </dgm:pt>
    <dgm:pt modelId="{04689D94-D58F-452B-AA47-5D5B31100C46}">
      <dgm:prSet phldrT="[Text]"/>
      <dgm:spPr/>
      <dgm:t>
        <a:bodyPr/>
        <a:lstStyle/>
        <a:p>
          <a:r>
            <a:rPr lang="en-US" dirty="0"/>
            <a:t>Emotional appeal</a:t>
          </a:r>
        </a:p>
      </dgm:t>
    </dgm:pt>
    <dgm:pt modelId="{01D35F96-5998-46AF-A2FE-0212E2336E6A}" type="parTrans" cxnId="{9A414A86-7FFF-48E4-B2B9-D67AD9FAD811}">
      <dgm:prSet/>
      <dgm:spPr/>
      <dgm:t>
        <a:bodyPr/>
        <a:lstStyle/>
        <a:p>
          <a:endParaRPr lang="en-US"/>
        </a:p>
      </dgm:t>
    </dgm:pt>
    <dgm:pt modelId="{2EAB30B0-7AAE-4C9D-9F54-56BD6B8B9110}" type="sibTrans" cxnId="{9A414A86-7FFF-48E4-B2B9-D67AD9FAD811}">
      <dgm:prSet/>
      <dgm:spPr/>
      <dgm:t>
        <a:bodyPr/>
        <a:lstStyle/>
        <a:p>
          <a:endParaRPr lang="en-US"/>
        </a:p>
      </dgm:t>
    </dgm:pt>
    <dgm:pt modelId="{85CAFFDD-978A-4554-9DDC-E5077E627D8F}">
      <dgm:prSet phldrT="[Text]"/>
      <dgm:spPr/>
      <dgm:t>
        <a:bodyPr/>
        <a:lstStyle/>
        <a:p>
          <a:r>
            <a:rPr lang="en-US" dirty="0"/>
            <a:t>targets consumers’ emotional wants and needs rather than rational logic and facts. It plays on conscious or subconscious desires, beliefs, fears, and insecurities to persuade consumers and influence their behavior. The emotional appeal is linked to the features and benefits provided by the product, but it creates a connection with consumers at an emotional level rather than a rational level. Most marketers agree that emotional appeals are more powerful and differentiating than informational appeals. However, they must be executed well to seem authentic and credible to the target audience</a:t>
          </a:r>
        </a:p>
      </dgm:t>
    </dgm:pt>
    <dgm:pt modelId="{2A43AB2B-E9C0-459D-AD34-B6D2D2A1454E}" type="parTrans" cxnId="{90CBAB3E-2974-4562-BB0D-7CDA6BCFDF7D}">
      <dgm:prSet/>
      <dgm:spPr/>
      <dgm:t>
        <a:bodyPr/>
        <a:lstStyle/>
        <a:p>
          <a:endParaRPr lang="en-US"/>
        </a:p>
      </dgm:t>
    </dgm:pt>
    <dgm:pt modelId="{2DFCF6A2-81B1-4E84-AA12-287BE5558644}" type="sibTrans" cxnId="{90CBAB3E-2974-4562-BB0D-7CDA6BCFDF7D}">
      <dgm:prSet/>
      <dgm:spPr/>
      <dgm:t>
        <a:bodyPr/>
        <a:lstStyle/>
        <a:p>
          <a:endParaRPr lang="en-US"/>
        </a:p>
      </dgm:t>
    </dgm:pt>
    <dgm:pt modelId="{0DDB9D3A-F71A-4362-A762-2DDA02C2DA78}">
      <dgm:prSet phldrT="[Text]"/>
      <dgm:spPr/>
      <dgm:t>
        <a:bodyPr/>
        <a:lstStyle/>
        <a:p>
          <a:r>
            <a:rPr lang="en-US" dirty="0"/>
            <a:t>A large-scale study that analyzed award-winning campaigns found that the most effective ones focus on emotional, rather than rational, appeals. What’s more, the Gallup organization reports that customers who are “passionate” about a brand deliver two times the profitability of average customers.</a:t>
          </a:r>
        </a:p>
      </dgm:t>
    </dgm:pt>
    <dgm:pt modelId="{A5E44D13-5993-4A6E-B9CF-4B846C3915FF}" type="parTrans" cxnId="{74A32294-7268-4106-8A78-D6D678ADBBA9}">
      <dgm:prSet/>
      <dgm:spPr/>
      <dgm:t>
        <a:bodyPr/>
        <a:lstStyle/>
        <a:p>
          <a:endParaRPr lang="en-US"/>
        </a:p>
      </dgm:t>
    </dgm:pt>
    <dgm:pt modelId="{8139BDE0-057C-4BC3-834A-5E08577931BA}" type="sibTrans" cxnId="{74A32294-7268-4106-8A78-D6D678ADBBA9}">
      <dgm:prSet/>
      <dgm:spPr/>
      <dgm:t>
        <a:bodyPr/>
        <a:lstStyle/>
        <a:p>
          <a:endParaRPr lang="en-US"/>
        </a:p>
      </dgm:t>
    </dgm:pt>
    <dgm:pt modelId="{33C518F5-78B7-4927-873F-38259B70EFC4}">
      <dgm:prSet phldrT="[Text]"/>
      <dgm:spPr/>
      <dgm:t>
        <a:bodyPr/>
        <a:lstStyle/>
        <a:p>
          <a:r>
            <a:rPr lang="en-US" dirty="0"/>
            <a:t>Sex appeal</a:t>
          </a:r>
        </a:p>
      </dgm:t>
    </dgm:pt>
    <dgm:pt modelId="{5E280BBF-583C-44E2-81E4-ECA0C74070A6}" type="parTrans" cxnId="{7E61BD50-2655-4220-9C80-D7EA9EA63B07}">
      <dgm:prSet/>
      <dgm:spPr/>
      <dgm:t>
        <a:bodyPr/>
        <a:lstStyle/>
        <a:p>
          <a:endParaRPr lang="en-US"/>
        </a:p>
      </dgm:t>
    </dgm:pt>
    <dgm:pt modelId="{D68AB1B3-A8D8-4301-BE62-FE7EDC9B0B7B}" type="sibTrans" cxnId="{7E61BD50-2655-4220-9C80-D7EA9EA63B07}">
      <dgm:prSet/>
      <dgm:spPr/>
      <dgm:t>
        <a:bodyPr/>
        <a:lstStyle/>
        <a:p>
          <a:endParaRPr lang="en-US"/>
        </a:p>
      </dgm:t>
    </dgm:pt>
    <dgm:pt modelId="{7DF88286-48C2-4302-A7AD-5D0A26C0F796}">
      <dgm:prSet phldrT="[Text]"/>
      <dgm:spPr/>
      <dgm:t>
        <a:bodyPr/>
        <a:lstStyle/>
        <a:p>
          <a:r>
            <a:rPr lang="en-US" dirty="0"/>
            <a:t>Involves sexual imagery</a:t>
          </a:r>
        </a:p>
      </dgm:t>
    </dgm:pt>
    <dgm:pt modelId="{C4C8036D-3B7F-4FE6-92A8-119A789468C4}" type="parTrans" cxnId="{E6324C4F-387A-46C5-B324-2B569C86113F}">
      <dgm:prSet/>
      <dgm:spPr/>
      <dgm:t>
        <a:bodyPr/>
        <a:lstStyle/>
        <a:p>
          <a:endParaRPr lang="en-US"/>
        </a:p>
      </dgm:t>
    </dgm:pt>
    <dgm:pt modelId="{BE2A7DE2-DE18-4375-AE0A-4E4D9BC21356}" type="sibTrans" cxnId="{E6324C4F-387A-46C5-B324-2B569C86113F}">
      <dgm:prSet/>
      <dgm:spPr/>
      <dgm:t>
        <a:bodyPr/>
        <a:lstStyle/>
        <a:p>
          <a:endParaRPr lang="en-US"/>
        </a:p>
      </dgm:t>
    </dgm:pt>
    <dgm:pt modelId="{2C9ADA5F-242C-4CB4-9867-89613903D5D6}">
      <dgm:prSet phldrT="[Text]"/>
      <dgm:spPr/>
      <dgm:t>
        <a:bodyPr/>
        <a:lstStyle/>
        <a:p>
          <a:r>
            <a:rPr lang="en-US" dirty="0"/>
            <a:t>It’s important to consider cultural differences in gauging sex appeal, as some countries allow more exposure of skin or sexual situations than others. In the United States, a passionate kiss in an ad or a movie is perfectly fine, whereas in other countries such a display in public could be punishable by a fine, or jail time.</a:t>
          </a:r>
        </a:p>
      </dgm:t>
    </dgm:pt>
    <dgm:pt modelId="{CF68C689-C100-446E-AD41-49CF85389476}" type="parTrans" cxnId="{043825A1-EC4D-4948-94F5-D92D0D440535}">
      <dgm:prSet/>
      <dgm:spPr/>
      <dgm:t>
        <a:bodyPr/>
        <a:lstStyle/>
        <a:p>
          <a:endParaRPr lang="en-US"/>
        </a:p>
      </dgm:t>
    </dgm:pt>
    <dgm:pt modelId="{E1C5D33A-E2E0-4B2B-9AF0-E1B153E08CBB}" type="sibTrans" cxnId="{043825A1-EC4D-4948-94F5-D92D0D440535}">
      <dgm:prSet/>
      <dgm:spPr/>
      <dgm:t>
        <a:bodyPr/>
        <a:lstStyle/>
        <a:p>
          <a:endParaRPr lang="en-US"/>
        </a:p>
      </dgm:t>
    </dgm:pt>
    <dgm:pt modelId="{39F84CDB-9AE4-4B79-9B9B-DDF2B1F324F9}">
      <dgm:prSet phldrT="[Text]"/>
      <dgm:spPr/>
      <dgm:t>
        <a:bodyPr/>
        <a:lstStyle/>
        <a:p>
          <a:r>
            <a:rPr lang="en-US" dirty="0"/>
            <a:t>This executional style is popular with pharmaceuticals or with food products or beauty products that distinguish themselves in terms of their health benefits</a:t>
          </a:r>
        </a:p>
      </dgm:t>
    </dgm:pt>
    <dgm:pt modelId="{3D5C4A14-D7A6-4F8C-8090-EA1EDB2C5275}" type="parTrans" cxnId="{1A18C55D-182C-4167-992F-F5764E6E8D3B}">
      <dgm:prSet/>
      <dgm:spPr/>
    </dgm:pt>
    <dgm:pt modelId="{C6723B5F-18A9-493E-8954-CCE01E221BDB}" type="sibTrans" cxnId="{1A18C55D-182C-4167-992F-F5764E6E8D3B}">
      <dgm:prSet/>
      <dgm:spPr/>
    </dgm:pt>
    <dgm:pt modelId="{649B978B-7459-4DCA-A434-57A7937FB92D}" type="pres">
      <dgm:prSet presAssocID="{5ECE53DE-5257-496A-A09A-B8B9BFBA69FD}" presName="Name0" presStyleCnt="0">
        <dgm:presLayoutVars>
          <dgm:dir/>
          <dgm:animLvl val="lvl"/>
          <dgm:resizeHandles val="exact"/>
        </dgm:presLayoutVars>
      </dgm:prSet>
      <dgm:spPr/>
    </dgm:pt>
    <dgm:pt modelId="{F233FAF2-3233-4FB5-B199-14E9E653A7FE}" type="pres">
      <dgm:prSet presAssocID="{31F22A29-72A5-45B6-8B1F-C99569D11BD1}" presName="composite" presStyleCnt="0"/>
      <dgm:spPr/>
    </dgm:pt>
    <dgm:pt modelId="{27BF5F9A-2F9F-4AF2-9CE2-D6B4F6D9C1D4}" type="pres">
      <dgm:prSet presAssocID="{31F22A29-72A5-45B6-8B1F-C99569D11BD1}" presName="parTx" presStyleLbl="alignNode1" presStyleIdx="0" presStyleCnt="3">
        <dgm:presLayoutVars>
          <dgm:chMax val="0"/>
          <dgm:chPref val="0"/>
          <dgm:bulletEnabled val="1"/>
        </dgm:presLayoutVars>
      </dgm:prSet>
      <dgm:spPr/>
    </dgm:pt>
    <dgm:pt modelId="{2674478C-5527-4064-9D2F-378ED522A984}" type="pres">
      <dgm:prSet presAssocID="{31F22A29-72A5-45B6-8B1F-C99569D11BD1}" presName="desTx" presStyleLbl="alignAccFollowNode1" presStyleIdx="0" presStyleCnt="3">
        <dgm:presLayoutVars>
          <dgm:bulletEnabled val="1"/>
        </dgm:presLayoutVars>
      </dgm:prSet>
      <dgm:spPr/>
    </dgm:pt>
    <dgm:pt modelId="{E7B37454-6506-45A6-8ED0-963C9F53A254}" type="pres">
      <dgm:prSet presAssocID="{9E6026C8-28D4-4890-A401-AE773F4377F5}" presName="space" presStyleCnt="0"/>
      <dgm:spPr/>
    </dgm:pt>
    <dgm:pt modelId="{F1D18758-EA46-44EB-87E5-AF26E726472C}" type="pres">
      <dgm:prSet presAssocID="{04689D94-D58F-452B-AA47-5D5B31100C46}" presName="composite" presStyleCnt="0"/>
      <dgm:spPr/>
    </dgm:pt>
    <dgm:pt modelId="{3B0BA589-C9B9-405B-8CC3-5BEAF1E423C6}" type="pres">
      <dgm:prSet presAssocID="{04689D94-D58F-452B-AA47-5D5B31100C46}" presName="parTx" presStyleLbl="alignNode1" presStyleIdx="1" presStyleCnt="3">
        <dgm:presLayoutVars>
          <dgm:chMax val="0"/>
          <dgm:chPref val="0"/>
          <dgm:bulletEnabled val="1"/>
        </dgm:presLayoutVars>
      </dgm:prSet>
      <dgm:spPr/>
    </dgm:pt>
    <dgm:pt modelId="{8A190589-4EF3-4528-821A-50ED106B7CEE}" type="pres">
      <dgm:prSet presAssocID="{04689D94-D58F-452B-AA47-5D5B31100C46}" presName="desTx" presStyleLbl="alignAccFollowNode1" presStyleIdx="1" presStyleCnt="3">
        <dgm:presLayoutVars>
          <dgm:bulletEnabled val="1"/>
        </dgm:presLayoutVars>
      </dgm:prSet>
      <dgm:spPr/>
    </dgm:pt>
    <dgm:pt modelId="{8B19F2A6-6DEA-4059-9860-4ABF4F74D4A6}" type="pres">
      <dgm:prSet presAssocID="{2EAB30B0-7AAE-4C9D-9F54-56BD6B8B9110}" presName="space" presStyleCnt="0"/>
      <dgm:spPr/>
    </dgm:pt>
    <dgm:pt modelId="{3A73379F-82DE-48C6-B746-7C5ADA63E798}" type="pres">
      <dgm:prSet presAssocID="{33C518F5-78B7-4927-873F-38259B70EFC4}" presName="composite" presStyleCnt="0"/>
      <dgm:spPr/>
    </dgm:pt>
    <dgm:pt modelId="{A55C5A9D-3475-4156-BC28-9F235D4CE459}" type="pres">
      <dgm:prSet presAssocID="{33C518F5-78B7-4927-873F-38259B70EFC4}" presName="parTx" presStyleLbl="alignNode1" presStyleIdx="2" presStyleCnt="3">
        <dgm:presLayoutVars>
          <dgm:chMax val="0"/>
          <dgm:chPref val="0"/>
          <dgm:bulletEnabled val="1"/>
        </dgm:presLayoutVars>
      </dgm:prSet>
      <dgm:spPr/>
    </dgm:pt>
    <dgm:pt modelId="{7FB1AB9D-4508-49E1-856D-17C81FE16C07}" type="pres">
      <dgm:prSet presAssocID="{33C518F5-78B7-4927-873F-38259B70EFC4}" presName="desTx" presStyleLbl="alignAccFollowNode1" presStyleIdx="2" presStyleCnt="3">
        <dgm:presLayoutVars>
          <dgm:bulletEnabled val="1"/>
        </dgm:presLayoutVars>
      </dgm:prSet>
      <dgm:spPr/>
    </dgm:pt>
  </dgm:ptLst>
  <dgm:cxnLst>
    <dgm:cxn modelId="{9E3F0F06-92A8-4FA6-A480-2613268EDF4F}" srcId="{31F22A29-72A5-45B6-8B1F-C99569D11BD1}" destId="{494C783E-D3E5-4D03-815E-5563092A09FC}" srcOrd="0" destOrd="0" parTransId="{4417DC5E-2F2C-49E6-B0E6-D7B30B09F6E2}" sibTransId="{E3929DC8-1702-47AC-9763-E264ACB3B102}"/>
    <dgm:cxn modelId="{8CEE5310-F90B-4DD9-B4EF-5162AC8AF13A}" type="presOf" srcId="{85CAFFDD-978A-4554-9DDC-E5077E627D8F}" destId="{8A190589-4EF3-4528-821A-50ED106B7CEE}" srcOrd="0" destOrd="0" presId="urn:microsoft.com/office/officeart/2005/8/layout/hList1"/>
    <dgm:cxn modelId="{71F71E18-8C1E-4465-97D9-03F31360D338}" type="presOf" srcId="{31F22A29-72A5-45B6-8B1F-C99569D11BD1}" destId="{27BF5F9A-2F9F-4AF2-9CE2-D6B4F6D9C1D4}" srcOrd="0" destOrd="0" presId="urn:microsoft.com/office/officeart/2005/8/layout/hList1"/>
    <dgm:cxn modelId="{E6939126-7B25-49E1-8A54-7C6BF9969800}" srcId="{5ECE53DE-5257-496A-A09A-B8B9BFBA69FD}" destId="{31F22A29-72A5-45B6-8B1F-C99569D11BD1}" srcOrd="0" destOrd="0" parTransId="{6CDFEBB5-360C-4633-A26C-48CB88A8025C}" sibTransId="{9E6026C8-28D4-4890-A401-AE773F4377F5}"/>
    <dgm:cxn modelId="{AD5F373A-D9F9-46CC-9895-E9B5200EDF36}" type="presOf" srcId="{04689D94-D58F-452B-AA47-5D5B31100C46}" destId="{3B0BA589-C9B9-405B-8CC3-5BEAF1E423C6}" srcOrd="0" destOrd="0" presId="urn:microsoft.com/office/officeart/2005/8/layout/hList1"/>
    <dgm:cxn modelId="{90CBAB3E-2974-4562-BB0D-7CDA6BCFDF7D}" srcId="{04689D94-D58F-452B-AA47-5D5B31100C46}" destId="{85CAFFDD-978A-4554-9DDC-E5077E627D8F}" srcOrd="0" destOrd="0" parTransId="{2A43AB2B-E9C0-459D-AD34-B6D2D2A1454E}" sibTransId="{2DFCF6A2-81B1-4E84-AA12-287BE5558644}"/>
    <dgm:cxn modelId="{1A18C55D-182C-4167-992F-F5764E6E8D3B}" srcId="{31F22A29-72A5-45B6-8B1F-C99569D11BD1}" destId="{39F84CDB-9AE4-4B79-9B9B-DDF2B1F324F9}" srcOrd="1" destOrd="0" parTransId="{3D5C4A14-D7A6-4F8C-8090-EA1EDB2C5275}" sibTransId="{C6723B5F-18A9-493E-8954-CCE01E221BDB}"/>
    <dgm:cxn modelId="{E6324C4F-387A-46C5-B324-2B569C86113F}" srcId="{33C518F5-78B7-4927-873F-38259B70EFC4}" destId="{7DF88286-48C2-4302-A7AD-5D0A26C0F796}" srcOrd="0" destOrd="0" parTransId="{C4C8036D-3B7F-4FE6-92A8-119A789468C4}" sibTransId="{BE2A7DE2-DE18-4375-AE0A-4E4D9BC21356}"/>
    <dgm:cxn modelId="{7E61BD50-2655-4220-9C80-D7EA9EA63B07}" srcId="{5ECE53DE-5257-496A-A09A-B8B9BFBA69FD}" destId="{33C518F5-78B7-4927-873F-38259B70EFC4}" srcOrd="2" destOrd="0" parTransId="{5E280BBF-583C-44E2-81E4-ECA0C74070A6}" sibTransId="{D68AB1B3-A8D8-4301-BE62-FE7EDC9B0B7B}"/>
    <dgm:cxn modelId="{FE342376-AEAE-4972-8346-DDF128206215}" type="presOf" srcId="{7DF88286-48C2-4302-A7AD-5D0A26C0F796}" destId="{7FB1AB9D-4508-49E1-856D-17C81FE16C07}" srcOrd="0" destOrd="0" presId="urn:microsoft.com/office/officeart/2005/8/layout/hList1"/>
    <dgm:cxn modelId="{EF93A67C-8420-498A-8E6D-690FEA5B1595}" type="presOf" srcId="{39F84CDB-9AE4-4B79-9B9B-DDF2B1F324F9}" destId="{2674478C-5527-4064-9D2F-378ED522A984}" srcOrd="0" destOrd="1" presId="urn:microsoft.com/office/officeart/2005/8/layout/hList1"/>
    <dgm:cxn modelId="{D3F0C984-529E-479C-9036-1DD772D8C985}" type="presOf" srcId="{2C9ADA5F-242C-4CB4-9867-89613903D5D6}" destId="{7FB1AB9D-4508-49E1-856D-17C81FE16C07}" srcOrd="0" destOrd="1" presId="urn:microsoft.com/office/officeart/2005/8/layout/hList1"/>
    <dgm:cxn modelId="{9A414A86-7FFF-48E4-B2B9-D67AD9FAD811}" srcId="{5ECE53DE-5257-496A-A09A-B8B9BFBA69FD}" destId="{04689D94-D58F-452B-AA47-5D5B31100C46}" srcOrd="1" destOrd="0" parTransId="{01D35F96-5998-46AF-A2FE-0212E2336E6A}" sibTransId="{2EAB30B0-7AAE-4C9D-9F54-56BD6B8B9110}"/>
    <dgm:cxn modelId="{74A32294-7268-4106-8A78-D6D678ADBBA9}" srcId="{04689D94-D58F-452B-AA47-5D5B31100C46}" destId="{0DDB9D3A-F71A-4362-A762-2DDA02C2DA78}" srcOrd="1" destOrd="0" parTransId="{A5E44D13-5993-4A6E-B9CF-4B846C3915FF}" sibTransId="{8139BDE0-057C-4BC3-834A-5E08577931BA}"/>
    <dgm:cxn modelId="{043825A1-EC4D-4948-94F5-D92D0D440535}" srcId="{33C518F5-78B7-4927-873F-38259B70EFC4}" destId="{2C9ADA5F-242C-4CB4-9867-89613903D5D6}" srcOrd="1" destOrd="0" parTransId="{CF68C689-C100-446E-AD41-49CF85389476}" sibTransId="{E1C5D33A-E2E0-4B2B-9AF0-E1B153E08CBB}"/>
    <dgm:cxn modelId="{611C63AE-253B-4684-8A77-E83EC34455C1}" type="presOf" srcId="{5ECE53DE-5257-496A-A09A-B8B9BFBA69FD}" destId="{649B978B-7459-4DCA-A434-57A7937FB92D}" srcOrd="0" destOrd="0" presId="urn:microsoft.com/office/officeart/2005/8/layout/hList1"/>
    <dgm:cxn modelId="{76112FC5-D675-4554-9526-A8B3C232E905}" type="presOf" srcId="{0DDB9D3A-F71A-4362-A762-2DDA02C2DA78}" destId="{8A190589-4EF3-4528-821A-50ED106B7CEE}" srcOrd="0" destOrd="1" presId="urn:microsoft.com/office/officeart/2005/8/layout/hList1"/>
    <dgm:cxn modelId="{324B1AD5-64AA-4CCF-9A97-0B6CCC7983CE}" type="presOf" srcId="{33C518F5-78B7-4927-873F-38259B70EFC4}" destId="{A55C5A9D-3475-4156-BC28-9F235D4CE459}" srcOrd="0" destOrd="0" presId="urn:microsoft.com/office/officeart/2005/8/layout/hList1"/>
    <dgm:cxn modelId="{72DC3BE0-6B7A-4862-9594-F396EF0AADEE}" type="presOf" srcId="{494C783E-D3E5-4D03-815E-5563092A09FC}" destId="{2674478C-5527-4064-9D2F-378ED522A984}" srcOrd="0" destOrd="0" presId="urn:microsoft.com/office/officeart/2005/8/layout/hList1"/>
    <dgm:cxn modelId="{64F29581-AED1-42C0-A733-AF6EC24A8403}" type="presParOf" srcId="{649B978B-7459-4DCA-A434-57A7937FB92D}" destId="{F233FAF2-3233-4FB5-B199-14E9E653A7FE}" srcOrd="0" destOrd="0" presId="urn:microsoft.com/office/officeart/2005/8/layout/hList1"/>
    <dgm:cxn modelId="{51DA1A77-0CC1-4028-9A47-EEA55B05C054}" type="presParOf" srcId="{F233FAF2-3233-4FB5-B199-14E9E653A7FE}" destId="{27BF5F9A-2F9F-4AF2-9CE2-D6B4F6D9C1D4}" srcOrd="0" destOrd="0" presId="urn:microsoft.com/office/officeart/2005/8/layout/hList1"/>
    <dgm:cxn modelId="{3323DA8A-3B02-40AF-8826-9C626CC161C7}" type="presParOf" srcId="{F233FAF2-3233-4FB5-B199-14E9E653A7FE}" destId="{2674478C-5527-4064-9D2F-378ED522A984}" srcOrd="1" destOrd="0" presId="urn:microsoft.com/office/officeart/2005/8/layout/hList1"/>
    <dgm:cxn modelId="{FA79DDEA-A492-48F8-AC2E-BEA47B59A856}" type="presParOf" srcId="{649B978B-7459-4DCA-A434-57A7937FB92D}" destId="{E7B37454-6506-45A6-8ED0-963C9F53A254}" srcOrd="1" destOrd="0" presId="urn:microsoft.com/office/officeart/2005/8/layout/hList1"/>
    <dgm:cxn modelId="{4D46FED7-40D3-4F33-AD4B-088BD79EC333}" type="presParOf" srcId="{649B978B-7459-4DCA-A434-57A7937FB92D}" destId="{F1D18758-EA46-44EB-87E5-AF26E726472C}" srcOrd="2" destOrd="0" presId="urn:microsoft.com/office/officeart/2005/8/layout/hList1"/>
    <dgm:cxn modelId="{26C75624-E23B-49BF-B369-E377C950D00A}" type="presParOf" srcId="{F1D18758-EA46-44EB-87E5-AF26E726472C}" destId="{3B0BA589-C9B9-405B-8CC3-5BEAF1E423C6}" srcOrd="0" destOrd="0" presId="urn:microsoft.com/office/officeart/2005/8/layout/hList1"/>
    <dgm:cxn modelId="{8802060E-6EEA-4A09-B7A1-B0D0DFC0CC12}" type="presParOf" srcId="{F1D18758-EA46-44EB-87E5-AF26E726472C}" destId="{8A190589-4EF3-4528-821A-50ED106B7CEE}" srcOrd="1" destOrd="0" presId="urn:microsoft.com/office/officeart/2005/8/layout/hList1"/>
    <dgm:cxn modelId="{01BEF3EA-AFF7-4011-B36B-C224E42DDB0E}" type="presParOf" srcId="{649B978B-7459-4DCA-A434-57A7937FB92D}" destId="{8B19F2A6-6DEA-4059-9860-4ABF4F74D4A6}" srcOrd="3" destOrd="0" presId="urn:microsoft.com/office/officeart/2005/8/layout/hList1"/>
    <dgm:cxn modelId="{C98F5C7C-CEB0-41EF-ACFC-AD78BD956C89}" type="presParOf" srcId="{649B978B-7459-4DCA-A434-57A7937FB92D}" destId="{3A73379F-82DE-48C6-B746-7C5ADA63E798}" srcOrd="4" destOrd="0" presId="urn:microsoft.com/office/officeart/2005/8/layout/hList1"/>
    <dgm:cxn modelId="{1081F7A8-C32C-4B44-9CFC-64F8A3A7084A}" type="presParOf" srcId="{3A73379F-82DE-48C6-B746-7C5ADA63E798}" destId="{A55C5A9D-3475-4156-BC28-9F235D4CE459}" srcOrd="0" destOrd="0" presId="urn:microsoft.com/office/officeart/2005/8/layout/hList1"/>
    <dgm:cxn modelId="{002C062F-006C-4522-8DD5-3ED7B901DAB7}" type="presParOf" srcId="{3A73379F-82DE-48C6-B746-7C5ADA63E798}" destId="{7FB1AB9D-4508-49E1-856D-17C81FE16C07}"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ECE53DE-5257-496A-A09A-B8B9BFBA69FD}"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31F22A29-72A5-45B6-8B1F-C99569D11BD1}">
      <dgm:prSet phldrT="[Text]"/>
      <dgm:spPr/>
      <dgm:t>
        <a:bodyPr/>
        <a:lstStyle/>
        <a:p>
          <a:r>
            <a:rPr lang="en-US" dirty="0"/>
            <a:t>Humorous appeal</a:t>
          </a:r>
        </a:p>
      </dgm:t>
    </dgm:pt>
    <dgm:pt modelId="{6CDFEBB5-360C-4633-A26C-48CB88A8025C}" type="parTrans" cxnId="{E6939126-7B25-49E1-8A54-7C6BF9969800}">
      <dgm:prSet/>
      <dgm:spPr/>
      <dgm:t>
        <a:bodyPr/>
        <a:lstStyle/>
        <a:p>
          <a:endParaRPr lang="en-US"/>
        </a:p>
      </dgm:t>
    </dgm:pt>
    <dgm:pt modelId="{9E6026C8-28D4-4890-A401-AE773F4377F5}" type="sibTrans" cxnId="{E6939126-7B25-49E1-8A54-7C6BF9969800}">
      <dgm:prSet/>
      <dgm:spPr/>
      <dgm:t>
        <a:bodyPr/>
        <a:lstStyle/>
        <a:p>
          <a:endParaRPr lang="en-US"/>
        </a:p>
      </dgm:t>
    </dgm:pt>
    <dgm:pt modelId="{494C783E-D3E5-4D03-815E-5563092A09FC}">
      <dgm:prSet phldrT="[Text]"/>
      <dgm:spPr/>
      <dgm:t>
        <a:bodyPr/>
        <a:lstStyle/>
        <a:p>
          <a:r>
            <a:rPr lang="en-US" dirty="0"/>
            <a:t>The use of humor in advertising messages</a:t>
          </a:r>
        </a:p>
      </dgm:t>
    </dgm:pt>
    <dgm:pt modelId="{4417DC5E-2F2C-49E6-B0E6-D7B30B09F6E2}" type="parTrans" cxnId="{9E3F0F06-92A8-4FA6-A480-2613268EDF4F}">
      <dgm:prSet/>
      <dgm:spPr/>
      <dgm:t>
        <a:bodyPr/>
        <a:lstStyle/>
        <a:p>
          <a:endParaRPr lang="en-US"/>
        </a:p>
      </dgm:t>
    </dgm:pt>
    <dgm:pt modelId="{E3929DC8-1702-47AC-9763-E264ACB3B102}" type="sibTrans" cxnId="{9E3F0F06-92A8-4FA6-A480-2613268EDF4F}">
      <dgm:prSet/>
      <dgm:spPr/>
      <dgm:t>
        <a:bodyPr/>
        <a:lstStyle/>
        <a:p>
          <a:endParaRPr lang="en-US"/>
        </a:p>
      </dgm:t>
    </dgm:pt>
    <dgm:pt modelId="{1677AA93-5DAA-424F-B3E0-33A79F8502D6}">
      <dgm:prSet phldrT="[Text]"/>
      <dgm:spPr/>
      <dgm:t>
        <a:bodyPr/>
        <a:lstStyle/>
        <a:p>
          <a:r>
            <a:rPr lang="en-US" dirty="0"/>
            <a:t>One advantage of humor is that it reduces counterarguing; this occurs when a consumer thinks of reasons not to agree with the message. Because the comedy distracts us from our tendency to come up with reasons why we shouldn’t change our opinions, we are more likely to accept the message a humorous ad presents, as long as it does not insult or make fun of us.</a:t>
          </a:r>
        </a:p>
      </dgm:t>
    </dgm:pt>
    <dgm:pt modelId="{83D2195B-4407-4974-921C-63FF9EB49A38}" type="parTrans" cxnId="{99495C04-4B8B-46AA-90B6-A6FFD2306E73}">
      <dgm:prSet/>
      <dgm:spPr/>
      <dgm:t>
        <a:bodyPr/>
        <a:lstStyle/>
        <a:p>
          <a:endParaRPr lang="en-US"/>
        </a:p>
      </dgm:t>
    </dgm:pt>
    <dgm:pt modelId="{EA91029A-CD7B-4C1E-B3E8-39D06AD78635}" type="sibTrans" cxnId="{99495C04-4B8B-46AA-90B6-A6FFD2306E73}">
      <dgm:prSet/>
      <dgm:spPr/>
      <dgm:t>
        <a:bodyPr/>
        <a:lstStyle/>
        <a:p>
          <a:endParaRPr lang="en-US"/>
        </a:p>
      </dgm:t>
    </dgm:pt>
    <dgm:pt modelId="{04689D94-D58F-452B-AA47-5D5B31100C46}">
      <dgm:prSet phldrT="[Text]"/>
      <dgm:spPr/>
      <dgm:t>
        <a:bodyPr/>
        <a:lstStyle/>
        <a:p>
          <a:r>
            <a:rPr lang="en-US" dirty="0"/>
            <a:t>Slice-of-life appeal</a:t>
          </a:r>
        </a:p>
      </dgm:t>
    </dgm:pt>
    <dgm:pt modelId="{01D35F96-5998-46AF-A2FE-0212E2336E6A}" type="parTrans" cxnId="{9A414A86-7FFF-48E4-B2B9-D67AD9FAD811}">
      <dgm:prSet/>
      <dgm:spPr/>
      <dgm:t>
        <a:bodyPr/>
        <a:lstStyle/>
        <a:p>
          <a:endParaRPr lang="en-US"/>
        </a:p>
      </dgm:t>
    </dgm:pt>
    <dgm:pt modelId="{2EAB30B0-7AAE-4C9D-9F54-56BD6B8B9110}" type="sibTrans" cxnId="{9A414A86-7FFF-48E4-B2B9-D67AD9FAD811}">
      <dgm:prSet/>
      <dgm:spPr/>
      <dgm:t>
        <a:bodyPr/>
        <a:lstStyle/>
        <a:p>
          <a:endParaRPr lang="en-US"/>
        </a:p>
      </dgm:t>
    </dgm:pt>
    <dgm:pt modelId="{85CAFFDD-978A-4554-9DDC-E5077E627D8F}">
      <dgm:prSet phldrT="[Text]"/>
      <dgm:spPr/>
      <dgm:t>
        <a:bodyPr/>
        <a:lstStyle/>
        <a:p>
          <a:r>
            <a:rPr lang="en-US" dirty="0"/>
            <a:t>presents everyday people in an everyday situation, like riding in a car with friends</a:t>
          </a:r>
        </a:p>
      </dgm:t>
    </dgm:pt>
    <dgm:pt modelId="{2A43AB2B-E9C0-459D-AD34-B6D2D2A1454E}" type="parTrans" cxnId="{90CBAB3E-2974-4562-BB0D-7CDA6BCFDF7D}">
      <dgm:prSet/>
      <dgm:spPr/>
      <dgm:t>
        <a:bodyPr/>
        <a:lstStyle/>
        <a:p>
          <a:endParaRPr lang="en-US"/>
        </a:p>
      </dgm:t>
    </dgm:pt>
    <dgm:pt modelId="{2DFCF6A2-81B1-4E84-AA12-287BE5558644}" type="sibTrans" cxnId="{90CBAB3E-2974-4562-BB0D-7CDA6BCFDF7D}">
      <dgm:prSet/>
      <dgm:spPr/>
      <dgm:t>
        <a:bodyPr/>
        <a:lstStyle/>
        <a:p>
          <a:endParaRPr lang="en-US"/>
        </a:p>
      </dgm:t>
    </dgm:pt>
    <dgm:pt modelId="{0DDB9D3A-F71A-4362-A762-2DDA02C2DA78}">
      <dgm:prSet phldrT="[Text]"/>
      <dgm:spPr/>
      <dgm:t>
        <a:bodyPr/>
        <a:lstStyle/>
        <a:p>
          <a:endParaRPr lang="en-US" dirty="0"/>
        </a:p>
      </dgm:t>
    </dgm:pt>
    <dgm:pt modelId="{A5E44D13-5993-4A6E-B9CF-4B846C3915FF}" type="parTrans" cxnId="{74A32294-7268-4106-8A78-D6D678ADBBA9}">
      <dgm:prSet/>
      <dgm:spPr/>
      <dgm:t>
        <a:bodyPr/>
        <a:lstStyle/>
        <a:p>
          <a:endParaRPr lang="en-US"/>
        </a:p>
      </dgm:t>
    </dgm:pt>
    <dgm:pt modelId="{8139BDE0-057C-4BC3-834A-5E08577931BA}" type="sibTrans" cxnId="{74A32294-7268-4106-8A78-D6D678ADBBA9}">
      <dgm:prSet/>
      <dgm:spPr/>
      <dgm:t>
        <a:bodyPr/>
        <a:lstStyle/>
        <a:p>
          <a:endParaRPr lang="en-US"/>
        </a:p>
      </dgm:t>
    </dgm:pt>
    <dgm:pt modelId="{649B978B-7459-4DCA-A434-57A7937FB92D}" type="pres">
      <dgm:prSet presAssocID="{5ECE53DE-5257-496A-A09A-B8B9BFBA69FD}" presName="Name0" presStyleCnt="0">
        <dgm:presLayoutVars>
          <dgm:dir/>
          <dgm:animLvl val="lvl"/>
          <dgm:resizeHandles val="exact"/>
        </dgm:presLayoutVars>
      </dgm:prSet>
      <dgm:spPr/>
    </dgm:pt>
    <dgm:pt modelId="{F233FAF2-3233-4FB5-B199-14E9E653A7FE}" type="pres">
      <dgm:prSet presAssocID="{31F22A29-72A5-45B6-8B1F-C99569D11BD1}" presName="composite" presStyleCnt="0"/>
      <dgm:spPr/>
    </dgm:pt>
    <dgm:pt modelId="{27BF5F9A-2F9F-4AF2-9CE2-D6B4F6D9C1D4}" type="pres">
      <dgm:prSet presAssocID="{31F22A29-72A5-45B6-8B1F-C99569D11BD1}" presName="parTx" presStyleLbl="alignNode1" presStyleIdx="0" presStyleCnt="2">
        <dgm:presLayoutVars>
          <dgm:chMax val="0"/>
          <dgm:chPref val="0"/>
          <dgm:bulletEnabled val="1"/>
        </dgm:presLayoutVars>
      </dgm:prSet>
      <dgm:spPr/>
    </dgm:pt>
    <dgm:pt modelId="{2674478C-5527-4064-9D2F-378ED522A984}" type="pres">
      <dgm:prSet presAssocID="{31F22A29-72A5-45B6-8B1F-C99569D11BD1}" presName="desTx" presStyleLbl="alignAccFollowNode1" presStyleIdx="0" presStyleCnt="2">
        <dgm:presLayoutVars>
          <dgm:bulletEnabled val="1"/>
        </dgm:presLayoutVars>
      </dgm:prSet>
      <dgm:spPr/>
    </dgm:pt>
    <dgm:pt modelId="{E7B37454-6506-45A6-8ED0-963C9F53A254}" type="pres">
      <dgm:prSet presAssocID="{9E6026C8-28D4-4890-A401-AE773F4377F5}" presName="space" presStyleCnt="0"/>
      <dgm:spPr/>
    </dgm:pt>
    <dgm:pt modelId="{F1D18758-EA46-44EB-87E5-AF26E726472C}" type="pres">
      <dgm:prSet presAssocID="{04689D94-D58F-452B-AA47-5D5B31100C46}" presName="composite" presStyleCnt="0"/>
      <dgm:spPr/>
    </dgm:pt>
    <dgm:pt modelId="{3B0BA589-C9B9-405B-8CC3-5BEAF1E423C6}" type="pres">
      <dgm:prSet presAssocID="{04689D94-D58F-452B-AA47-5D5B31100C46}" presName="parTx" presStyleLbl="alignNode1" presStyleIdx="1" presStyleCnt="2">
        <dgm:presLayoutVars>
          <dgm:chMax val="0"/>
          <dgm:chPref val="0"/>
          <dgm:bulletEnabled val="1"/>
        </dgm:presLayoutVars>
      </dgm:prSet>
      <dgm:spPr/>
    </dgm:pt>
    <dgm:pt modelId="{8A190589-4EF3-4528-821A-50ED106B7CEE}" type="pres">
      <dgm:prSet presAssocID="{04689D94-D58F-452B-AA47-5D5B31100C46}" presName="desTx" presStyleLbl="alignAccFollowNode1" presStyleIdx="1" presStyleCnt="2">
        <dgm:presLayoutVars>
          <dgm:bulletEnabled val="1"/>
        </dgm:presLayoutVars>
      </dgm:prSet>
      <dgm:spPr/>
    </dgm:pt>
  </dgm:ptLst>
  <dgm:cxnLst>
    <dgm:cxn modelId="{99495C04-4B8B-46AA-90B6-A6FFD2306E73}" srcId="{31F22A29-72A5-45B6-8B1F-C99569D11BD1}" destId="{1677AA93-5DAA-424F-B3E0-33A79F8502D6}" srcOrd="1" destOrd="0" parTransId="{83D2195B-4407-4974-921C-63FF9EB49A38}" sibTransId="{EA91029A-CD7B-4C1E-B3E8-39D06AD78635}"/>
    <dgm:cxn modelId="{9E3F0F06-92A8-4FA6-A480-2613268EDF4F}" srcId="{31F22A29-72A5-45B6-8B1F-C99569D11BD1}" destId="{494C783E-D3E5-4D03-815E-5563092A09FC}" srcOrd="0" destOrd="0" parTransId="{4417DC5E-2F2C-49E6-B0E6-D7B30B09F6E2}" sibTransId="{E3929DC8-1702-47AC-9763-E264ACB3B102}"/>
    <dgm:cxn modelId="{8CEE5310-F90B-4DD9-B4EF-5162AC8AF13A}" type="presOf" srcId="{85CAFFDD-978A-4554-9DDC-E5077E627D8F}" destId="{8A190589-4EF3-4528-821A-50ED106B7CEE}" srcOrd="0" destOrd="0" presId="urn:microsoft.com/office/officeart/2005/8/layout/hList1"/>
    <dgm:cxn modelId="{71F71E18-8C1E-4465-97D9-03F31360D338}" type="presOf" srcId="{31F22A29-72A5-45B6-8B1F-C99569D11BD1}" destId="{27BF5F9A-2F9F-4AF2-9CE2-D6B4F6D9C1D4}" srcOrd="0" destOrd="0" presId="urn:microsoft.com/office/officeart/2005/8/layout/hList1"/>
    <dgm:cxn modelId="{E6939126-7B25-49E1-8A54-7C6BF9969800}" srcId="{5ECE53DE-5257-496A-A09A-B8B9BFBA69FD}" destId="{31F22A29-72A5-45B6-8B1F-C99569D11BD1}" srcOrd="0" destOrd="0" parTransId="{6CDFEBB5-360C-4633-A26C-48CB88A8025C}" sibTransId="{9E6026C8-28D4-4890-A401-AE773F4377F5}"/>
    <dgm:cxn modelId="{AD5F373A-D9F9-46CC-9895-E9B5200EDF36}" type="presOf" srcId="{04689D94-D58F-452B-AA47-5D5B31100C46}" destId="{3B0BA589-C9B9-405B-8CC3-5BEAF1E423C6}" srcOrd="0" destOrd="0" presId="urn:microsoft.com/office/officeart/2005/8/layout/hList1"/>
    <dgm:cxn modelId="{90CBAB3E-2974-4562-BB0D-7CDA6BCFDF7D}" srcId="{04689D94-D58F-452B-AA47-5D5B31100C46}" destId="{85CAFFDD-978A-4554-9DDC-E5077E627D8F}" srcOrd="0" destOrd="0" parTransId="{2A43AB2B-E9C0-459D-AD34-B6D2D2A1454E}" sibTransId="{2DFCF6A2-81B1-4E84-AA12-287BE5558644}"/>
    <dgm:cxn modelId="{9A414A86-7FFF-48E4-B2B9-D67AD9FAD811}" srcId="{5ECE53DE-5257-496A-A09A-B8B9BFBA69FD}" destId="{04689D94-D58F-452B-AA47-5D5B31100C46}" srcOrd="1" destOrd="0" parTransId="{01D35F96-5998-46AF-A2FE-0212E2336E6A}" sibTransId="{2EAB30B0-7AAE-4C9D-9F54-56BD6B8B9110}"/>
    <dgm:cxn modelId="{74A32294-7268-4106-8A78-D6D678ADBBA9}" srcId="{04689D94-D58F-452B-AA47-5D5B31100C46}" destId="{0DDB9D3A-F71A-4362-A762-2DDA02C2DA78}" srcOrd="1" destOrd="0" parTransId="{A5E44D13-5993-4A6E-B9CF-4B846C3915FF}" sibTransId="{8139BDE0-057C-4BC3-834A-5E08577931BA}"/>
    <dgm:cxn modelId="{A92403A1-6F61-4DB3-B468-E63281714D7B}" type="presOf" srcId="{1677AA93-5DAA-424F-B3E0-33A79F8502D6}" destId="{2674478C-5527-4064-9D2F-378ED522A984}" srcOrd="0" destOrd="1" presId="urn:microsoft.com/office/officeart/2005/8/layout/hList1"/>
    <dgm:cxn modelId="{611C63AE-253B-4684-8A77-E83EC34455C1}" type="presOf" srcId="{5ECE53DE-5257-496A-A09A-B8B9BFBA69FD}" destId="{649B978B-7459-4DCA-A434-57A7937FB92D}" srcOrd="0" destOrd="0" presId="urn:microsoft.com/office/officeart/2005/8/layout/hList1"/>
    <dgm:cxn modelId="{76112FC5-D675-4554-9526-A8B3C232E905}" type="presOf" srcId="{0DDB9D3A-F71A-4362-A762-2DDA02C2DA78}" destId="{8A190589-4EF3-4528-821A-50ED106B7CEE}" srcOrd="0" destOrd="1" presId="urn:microsoft.com/office/officeart/2005/8/layout/hList1"/>
    <dgm:cxn modelId="{72DC3BE0-6B7A-4862-9594-F396EF0AADEE}" type="presOf" srcId="{494C783E-D3E5-4D03-815E-5563092A09FC}" destId="{2674478C-5527-4064-9D2F-378ED522A984}" srcOrd="0" destOrd="0" presId="urn:microsoft.com/office/officeart/2005/8/layout/hList1"/>
    <dgm:cxn modelId="{64F29581-AED1-42C0-A733-AF6EC24A8403}" type="presParOf" srcId="{649B978B-7459-4DCA-A434-57A7937FB92D}" destId="{F233FAF2-3233-4FB5-B199-14E9E653A7FE}" srcOrd="0" destOrd="0" presId="urn:microsoft.com/office/officeart/2005/8/layout/hList1"/>
    <dgm:cxn modelId="{51DA1A77-0CC1-4028-9A47-EEA55B05C054}" type="presParOf" srcId="{F233FAF2-3233-4FB5-B199-14E9E653A7FE}" destId="{27BF5F9A-2F9F-4AF2-9CE2-D6B4F6D9C1D4}" srcOrd="0" destOrd="0" presId="urn:microsoft.com/office/officeart/2005/8/layout/hList1"/>
    <dgm:cxn modelId="{3323DA8A-3B02-40AF-8826-9C626CC161C7}" type="presParOf" srcId="{F233FAF2-3233-4FB5-B199-14E9E653A7FE}" destId="{2674478C-5527-4064-9D2F-378ED522A984}" srcOrd="1" destOrd="0" presId="urn:microsoft.com/office/officeart/2005/8/layout/hList1"/>
    <dgm:cxn modelId="{FA79DDEA-A492-48F8-AC2E-BEA47B59A856}" type="presParOf" srcId="{649B978B-7459-4DCA-A434-57A7937FB92D}" destId="{E7B37454-6506-45A6-8ED0-963C9F53A254}" srcOrd="1" destOrd="0" presId="urn:microsoft.com/office/officeart/2005/8/layout/hList1"/>
    <dgm:cxn modelId="{4D46FED7-40D3-4F33-AD4B-088BD79EC333}" type="presParOf" srcId="{649B978B-7459-4DCA-A434-57A7937FB92D}" destId="{F1D18758-EA46-44EB-87E5-AF26E726472C}" srcOrd="2" destOrd="0" presId="urn:microsoft.com/office/officeart/2005/8/layout/hList1"/>
    <dgm:cxn modelId="{26C75624-E23B-49BF-B369-E377C950D00A}" type="presParOf" srcId="{F1D18758-EA46-44EB-87E5-AF26E726472C}" destId="{3B0BA589-C9B9-405B-8CC3-5BEAF1E423C6}" srcOrd="0" destOrd="0" presId="urn:microsoft.com/office/officeart/2005/8/layout/hList1"/>
    <dgm:cxn modelId="{8802060E-6EEA-4A09-B7A1-B0D0DFC0CC12}" type="presParOf" srcId="{F1D18758-EA46-44EB-87E5-AF26E726472C}" destId="{8A190589-4EF3-4528-821A-50ED106B7CEE}"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ECE53DE-5257-496A-A09A-B8B9BFBA69FD}"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31F22A29-72A5-45B6-8B1F-C99569D11BD1}">
      <dgm:prSet phldrT="[Text]"/>
      <dgm:spPr/>
      <dgm:t>
        <a:bodyPr/>
        <a:lstStyle/>
        <a:p>
          <a:r>
            <a:rPr lang="en-US" dirty="0"/>
            <a:t>Recall</a:t>
          </a:r>
        </a:p>
      </dgm:t>
    </dgm:pt>
    <dgm:pt modelId="{6CDFEBB5-360C-4633-A26C-48CB88A8025C}" type="parTrans" cxnId="{E6939126-7B25-49E1-8A54-7C6BF9969800}">
      <dgm:prSet/>
      <dgm:spPr/>
      <dgm:t>
        <a:bodyPr/>
        <a:lstStyle/>
        <a:p>
          <a:endParaRPr lang="en-US"/>
        </a:p>
      </dgm:t>
    </dgm:pt>
    <dgm:pt modelId="{9E6026C8-28D4-4890-A401-AE773F4377F5}" type="sibTrans" cxnId="{E6939126-7B25-49E1-8A54-7C6BF9969800}">
      <dgm:prSet/>
      <dgm:spPr/>
      <dgm:t>
        <a:bodyPr/>
        <a:lstStyle/>
        <a:p>
          <a:endParaRPr lang="en-US"/>
        </a:p>
      </dgm:t>
    </dgm:pt>
    <dgm:pt modelId="{494C783E-D3E5-4D03-815E-5563092A09FC}">
      <dgm:prSet phldrT="[Text]"/>
      <dgm:spPr/>
      <dgm:t>
        <a:bodyPr/>
        <a:lstStyle/>
        <a:p>
          <a:r>
            <a:rPr lang="en-US" dirty="0"/>
            <a:t>Viewers can remember and retell the specific marketing messages to which they were exposed</a:t>
          </a:r>
        </a:p>
      </dgm:t>
    </dgm:pt>
    <dgm:pt modelId="{4417DC5E-2F2C-49E6-B0E6-D7B30B09F6E2}" type="parTrans" cxnId="{9E3F0F06-92A8-4FA6-A480-2613268EDF4F}">
      <dgm:prSet/>
      <dgm:spPr/>
      <dgm:t>
        <a:bodyPr/>
        <a:lstStyle/>
        <a:p>
          <a:endParaRPr lang="en-US"/>
        </a:p>
      </dgm:t>
    </dgm:pt>
    <dgm:pt modelId="{E3929DC8-1702-47AC-9763-E264ACB3B102}" type="sibTrans" cxnId="{9E3F0F06-92A8-4FA6-A480-2613268EDF4F}">
      <dgm:prSet/>
      <dgm:spPr/>
      <dgm:t>
        <a:bodyPr/>
        <a:lstStyle/>
        <a:p>
          <a:endParaRPr lang="en-US"/>
        </a:p>
      </dgm:t>
    </dgm:pt>
    <dgm:pt modelId="{04689D94-D58F-452B-AA47-5D5B31100C46}">
      <dgm:prSet phldrT="[Text]"/>
      <dgm:spPr/>
      <dgm:t>
        <a:bodyPr/>
        <a:lstStyle/>
        <a:p>
          <a:r>
            <a:rPr lang="en-US" dirty="0"/>
            <a:t>Recognition</a:t>
          </a:r>
        </a:p>
      </dgm:t>
    </dgm:pt>
    <dgm:pt modelId="{01D35F96-5998-46AF-A2FE-0212E2336E6A}" type="parTrans" cxnId="{9A414A86-7FFF-48E4-B2B9-D67AD9FAD811}">
      <dgm:prSet/>
      <dgm:spPr/>
      <dgm:t>
        <a:bodyPr/>
        <a:lstStyle/>
        <a:p>
          <a:endParaRPr lang="en-US"/>
        </a:p>
      </dgm:t>
    </dgm:pt>
    <dgm:pt modelId="{2EAB30B0-7AAE-4C9D-9F54-56BD6B8B9110}" type="sibTrans" cxnId="{9A414A86-7FFF-48E4-B2B9-D67AD9FAD811}">
      <dgm:prSet/>
      <dgm:spPr/>
      <dgm:t>
        <a:bodyPr/>
        <a:lstStyle/>
        <a:p>
          <a:endParaRPr lang="en-US"/>
        </a:p>
      </dgm:t>
    </dgm:pt>
    <dgm:pt modelId="{85CAFFDD-978A-4554-9DDC-E5077E627D8F}">
      <dgm:prSet phldrT="[Text]"/>
      <dgm:spPr/>
      <dgm:t>
        <a:bodyPr/>
        <a:lstStyle/>
        <a:p>
          <a:r>
            <a:rPr lang="en-US" dirty="0"/>
            <a:t>Viewers recognize the brand or message when they see or hear it again, even if they can’t recite it from memory</a:t>
          </a:r>
        </a:p>
      </dgm:t>
    </dgm:pt>
    <dgm:pt modelId="{2A43AB2B-E9C0-459D-AD34-B6D2D2A1454E}" type="parTrans" cxnId="{90CBAB3E-2974-4562-BB0D-7CDA6BCFDF7D}">
      <dgm:prSet/>
      <dgm:spPr/>
      <dgm:t>
        <a:bodyPr/>
        <a:lstStyle/>
        <a:p>
          <a:endParaRPr lang="en-US"/>
        </a:p>
      </dgm:t>
    </dgm:pt>
    <dgm:pt modelId="{2DFCF6A2-81B1-4E84-AA12-287BE5558644}" type="sibTrans" cxnId="{90CBAB3E-2974-4562-BB0D-7CDA6BCFDF7D}">
      <dgm:prSet/>
      <dgm:spPr/>
      <dgm:t>
        <a:bodyPr/>
        <a:lstStyle/>
        <a:p>
          <a:endParaRPr lang="en-US"/>
        </a:p>
      </dgm:t>
    </dgm:pt>
    <dgm:pt modelId="{0DDB9D3A-F71A-4362-A762-2DDA02C2DA78}">
      <dgm:prSet phldrT="[Text]"/>
      <dgm:spPr/>
      <dgm:t>
        <a:bodyPr/>
        <a:lstStyle/>
        <a:p>
          <a:endParaRPr lang="en-US" dirty="0"/>
        </a:p>
      </dgm:t>
    </dgm:pt>
    <dgm:pt modelId="{A5E44D13-5993-4A6E-B9CF-4B846C3915FF}" type="parTrans" cxnId="{74A32294-7268-4106-8A78-D6D678ADBBA9}">
      <dgm:prSet/>
      <dgm:spPr/>
      <dgm:t>
        <a:bodyPr/>
        <a:lstStyle/>
        <a:p>
          <a:endParaRPr lang="en-US"/>
        </a:p>
      </dgm:t>
    </dgm:pt>
    <dgm:pt modelId="{8139BDE0-057C-4BC3-834A-5E08577931BA}" type="sibTrans" cxnId="{74A32294-7268-4106-8A78-D6D678ADBBA9}">
      <dgm:prSet/>
      <dgm:spPr/>
      <dgm:t>
        <a:bodyPr/>
        <a:lstStyle/>
        <a:p>
          <a:endParaRPr lang="en-US"/>
        </a:p>
      </dgm:t>
    </dgm:pt>
    <dgm:pt modelId="{649B978B-7459-4DCA-A434-57A7937FB92D}" type="pres">
      <dgm:prSet presAssocID="{5ECE53DE-5257-496A-A09A-B8B9BFBA69FD}" presName="Name0" presStyleCnt="0">
        <dgm:presLayoutVars>
          <dgm:dir/>
          <dgm:animLvl val="lvl"/>
          <dgm:resizeHandles val="exact"/>
        </dgm:presLayoutVars>
      </dgm:prSet>
      <dgm:spPr/>
    </dgm:pt>
    <dgm:pt modelId="{F233FAF2-3233-4FB5-B199-14E9E653A7FE}" type="pres">
      <dgm:prSet presAssocID="{31F22A29-72A5-45B6-8B1F-C99569D11BD1}" presName="composite" presStyleCnt="0"/>
      <dgm:spPr/>
    </dgm:pt>
    <dgm:pt modelId="{27BF5F9A-2F9F-4AF2-9CE2-D6B4F6D9C1D4}" type="pres">
      <dgm:prSet presAssocID="{31F22A29-72A5-45B6-8B1F-C99569D11BD1}" presName="parTx" presStyleLbl="alignNode1" presStyleIdx="0" presStyleCnt="2">
        <dgm:presLayoutVars>
          <dgm:chMax val="0"/>
          <dgm:chPref val="0"/>
          <dgm:bulletEnabled val="1"/>
        </dgm:presLayoutVars>
      </dgm:prSet>
      <dgm:spPr/>
    </dgm:pt>
    <dgm:pt modelId="{2674478C-5527-4064-9D2F-378ED522A984}" type="pres">
      <dgm:prSet presAssocID="{31F22A29-72A5-45B6-8B1F-C99569D11BD1}" presName="desTx" presStyleLbl="alignAccFollowNode1" presStyleIdx="0" presStyleCnt="2">
        <dgm:presLayoutVars>
          <dgm:bulletEnabled val="1"/>
        </dgm:presLayoutVars>
      </dgm:prSet>
      <dgm:spPr/>
    </dgm:pt>
    <dgm:pt modelId="{E7B37454-6506-45A6-8ED0-963C9F53A254}" type="pres">
      <dgm:prSet presAssocID="{9E6026C8-28D4-4890-A401-AE773F4377F5}" presName="space" presStyleCnt="0"/>
      <dgm:spPr/>
    </dgm:pt>
    <dgm:pt modelId="{F1D18758-EA46-44EB-87E5-AF26E726472C}" type="pres">
      <dgm:prSet presAssocID="{04689D94-D58F-452B-AA47-5D5B31100C46}" presName="composite" presStyleCnt="0"/>
      <dgm:spPr/>
    </dgm:pt>
    <dgm:pt modelId="{3B0BA589-C9B9-405B-8CC3-5BEAF1E423C6}" type="pres">
      <dgm:prSet presAssocID="{04689D94-D58F-452B-AA47-5D5B31100C46}" presName="parTx" presStyleLbl="alignNode1" presStyleIdx="1" presStyleCnt="2">
        <dgm:presLayoutVars>
          <dgm:chMax val="0"/>
          <dgm:chPref val="0"/>
          <dgm:bulletEnabled val="1"/>
        </dgm:presLayoutVars>
      </dgm:prSet>
      <dgm:spPr/>
    </dgm:pt>
    <dgm:pt modelId="{8A190589-4EF3-4528-821A-50ED106B7CEE}" type="pres">
      <dgm:prSet presAssocID="{04689D94-D58F-452B-AA47-5D5B31100C46}" presName="desTx" presStyleLbl="alignAccFollowNode1" presStyleIdx="1" presStyleCnt="2">
        <dgm:presLayoutVars>
          <dgm:bulletEnabled val="1"/>
        </dgm:presLayoutVars>
      </dgm:prSet>
      <dgm:spPr/>
    </dgm:pt>
  </dgm:ptLst>
  <dgm:cxnLst>
    <dgm:cxn modelId="{9E3F0F06-92A8-4FA6-A480-2613268EDF4F}" srcId="{31F22A29-72A5-45B6-8B1F-C99569D11BD1}" destId="{494C783E-D3E5-4D03-815E-5563092A09FC}" srcOrd="0" destOrd="0" parTransId="{4417DC5E-2F2C-49E6-B0E6-D7B30B09F6E2}" sibTransId="{E3929DC8-1702-47AC-9763-E264ACB3B102}"/>
    <dgm:cxn modelId="{8CEE5310-F90B-4DD9-B4EF-5162AC8AF13A}" type="presOf" srcId="{85CAFFDD-978A-4554-9DDC-E5077E627D8F}" destId="{8A190589-4EF3-4528-821A-50ED106B7CEE}" srcOrd="0" destOrd="0" presId="urn:microsoft.com/office/officeart/2005/8/layout/hList1"/>
    <dgm:cxn modelId="{71F71E18-8C1E-4465-97D9-03F31360D338}" type="presOf" srcId="{31F22A29-72A5-45B6-8B1F-C99569D11BD1}" destId="{27BF5F9A-2F9F-4AF2-9CE2-D6B4F6D9C1D4}" srcOrd="0" destOrd="0" presId="urn:microsoft.com/office/officeart/2005/8/layout/hList1"/>
    <dgm:cxn modelId="{E6939126-7B25-49E1-8A54-7C6BF9969800}" srcId="{5ECE53DE-5257-496A-A09A-B8B9BFBA69FD}" destId="{31F22A29-72A5-45B6-8B1F-C99569D11BD1}" srcOrd="0" destOrd="0" parTransId="{6CDFEBB5-360C-4633-A26C-48CB88A8025C}" sibTransId="{9E6026C8-28D4-4890-A401-AE773F4377F5}"/>
    <dgm:cxn modelId="{AD5F373A-D9F9-46CC-9895-E9B5200EDF36}" type="presOf" srcId="{04689D94-D58F-452B-AA47-5D5B31100C46}" destId="{3B0BA589-C9B9-405B-8CC3-5BEAF1E423C6}" srcOrd="0" destOrd="0" presId="urn:microsoft.com/office/officeart/2005/8/layout/hList1"/>
    <dgm:cxn modelId="{90CBAB3E-2974-4562-BB0D-7CDA6BCFDF7D}" srcId="{04689D94-D58F-452B-AA47-5D5B31100C46}" destId="{85CAFFDD-978A-4554-9DDC-E5077E627D8F}" srcOrd="0" destOrd="0" parTransId="{2A43AB2B-E9C0-459D-AD34-B6D2D2A1454E}" sibTransId="{2DFCF6A2-81B1-4E84-AA12-287BE5558644}"/>
    <dgm:cxn modelId="{9A414A86-7FFF-48E4-B2B9-D67AD9FAD811}" srcId="{5ECE53DE-5257-496A-A09A-B8B9BFBA69FD}" destId="{04689D94-D58F-452B-AA47-5D5B31100C46}" srcOrd="1" destOrd="0" parTransId="{01D35F96-5998-46AF-A2FE-0212E2336E6A}" sibTransId="{2EAB30B0-7AAE-4C9D-9F54-56BD6B8B9110}"/>
    <dgm:cxn modelId="{74A32294-7268-4106-8A78-D6D678ADBBA9}" srcId="{04689D94-D58F-452B-AA47-5D5B31100C46}" destId="{0DDB9D3A-F71A-4362-A762-2DDA02C2DA78}" srcOrd="1" destOrd="0" parTransId="{A5E44D13-5993-4A6E-B9CF-4B846C3915FF}" sibTransId="{8139BDE0-057C-4BC3-834A-5E08577931BA}"/>
    <dgm:cxn modelId="{611C63AE-253B-4684-8A77-E83EC34455C1}" type="presOf" srcId="{5ECE53DE-5257-496A-A09A-B8B9BFBA69FD}" destId="{649B978B-7459-4DCA-A434-57A7937FB92D}" srcOrd="0" destOrd="0" presId="urn:microsoft.com/office/officeart/2005/8/layout/hList1"/>
    <dgm:cxn modelId="{76112FC5-D675-4554-9526-A8B3C232E905}" type="presOf" srcId="{0DDB9D3A-F71A-4362-A762-2DDA02C2DA78}" destId="{8A190589-4EF3-4528-821A-50ED106B7CEE}" srcOrd="0" destOrd="1" presId="urn:microsoft.com/office/officeart/2005/8/layout/hList1"/>
    <dgm:cxn modelId="{72DC3BE0-6B7A-4862-9594-F396EF0AADEE}" type="presOf" srcId="{494C783E-D3E5-4D03-815E-5563092A09FC}" destId="{2674478C-5527-4064-9D2F-378ED522A984}" srcOrd="0" destOrd="0" presId="urn:microsoft.com/office/officeart/2005/8/layout/hList1"/>
    <dgm:cxn modelId="{64F29581-AED1-42C0-A733-AF6EC24A8403}" type="presParOf" srcId="{649B978B-7459-4DCA-A434-57A7937FB92D}" destId="{F233FAF2-3233-4FB5-B199-14E9E653A7FE}" srcOrd="0" destOrd="0" presId="urn:microsoft.com/office/officeart/2005/8/layout/hList1"/>
    <dgm:cxn modelId="{51DA1A77-0CC1-4028-9A47-EEA55B05C054}" type="presParOf" srcId="{F233FAF2-3233-4FB5-B199-14E9E653A7FE}" destId="{27BF5F9A-2F9F-4AF2-9CE2-D6B4F6D9C1D4}" srcOrd="0" destOrd="0" presId="urn:microsoft.com/office/officeart/2005/8/layout/hList1"/>
    <dgm:cxn modelId="{3323DA8A-3B02-40AF-8826-9C626CC161C7}" type="presParOf" srcId="{F233FAF2-3233-4FB5-B199-14E9E653A7FE}" destId="{2674478C-5527-4064-9D2F-378ED522A984}" srcOrd="1" destOrd="0" presId="urn:microsoft.com/office/officeart/2005/8/layout/hList1"/>
    <dgm:cxn modelId="{FA79DDEA-A492-48F8-AC2E-BEA47B59A856}" type="presParOf" srcId="{649B978B-7459-4DCA-A434-57A7937FB92D}" destId="{E7B37454-6506-45A6-8ED0-963C9F53A254}" srcOrd="1" destOrd="0" presId="urn:microsoft.com/office/officeart/2005/8/layout/hList1"/>
    <dgm:cxn modelId="{4D46FED7-40D3-4F33-AD4B-088BD79EC333}" type="presParOf" srcId="{649B978B-7459-4DCA-A434-57A7937FB92D}" destId="{F1D18758-EA46-44EB-87E5-AF26E726472C}" srcOrd="2" destOrd="0" presId="urn:microsoft.com/office/officeart/2005/8/layout/hList1"/>
    <dgm:cxn modelId="{26C75624-E23B-49BF-B369-E377C950D00A}" type="presParOf" srcId="{F1D18758-EA46-44EB-87E5-AF26E726472C}" destId="{3B0BA589-C9B9-405B-8CC3-5BEAF1E423C6}" srcOrd="0" destOrd="0" presId="urn:microsoft.com/office/officeart/2005/8/layout/hList1"/>
    <dgm:cxn modelId="{8802060E-6EEA-4A09-B7A1-B0D0DFC0CC12}" type="presParOf" srcId="{F1D18758-EA46-44EB-87E5-AF26E726472C}" destId="{8A190589-4EF3-4528-821A-50ED106B7CEE}"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98E33B-A21D-47AE-9E42-023F2BB91E2E}">
      <dsp:nvSpPr>
        <dsp:cNvPr id="0" name=""/>
        <dsp:cNvSpPr/>
      </dsp:nvSpPr>
      <dsp:spPr>
        <a:xfrm>
          <a:off x="827246" y="0"/>
          <a:ext cx="9375457" cy="3678238"/>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2285F58-4906-430C-95E1-64F38D68543C}">
      <dsp:nvSpPr>
        <dsp:cNvPr id="0" name=""/>
        <dsp:cNvSpPr/>
      </dsp:nvSpPr>
      <dsp:spPr>
        <a:xfrm>
          <a:off x="1346" y="1103471"/>
          <a:ext cx="2655024" cy="1471295"/>
        </a:xfrm>
        <a:prstGeom prst="round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a:t>Source e.g. Advertising Agency</a:t>
          </a:r>
        </a:p>
      </dsp:txBody>
      <dsp:txXfrm>
        <a:off x="73169" y="1175294"/>
        <a:ext cx="2511378" cy="1327649"/>
      </dsp:txXfrm>
    </dsp:sp>
    <dsp:sp modelId="{2C886134-6BB3-4FF3-9517-3312539E37F7}">
      <dsp:nvSpPr>
        <dsp:cNvPr id="0" name=""/>
        <dsp:cNvSpPr/>
      </dsp:nvSpPr>
      <dsp:spPr>
        <a:xfrm>
          <a:off x="2792090" y="1103471"/>
          <a:ext cx="2655024" cy="1471295"/>
        </a:xfrm>
        <a:prstGeom prst="round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a:t>Message e.g. Advertisement</a:t>
          </a:r>
        </a:p>
      </dsp:txBody>
      <dsp:txXfrm>
        <a:off x="2863913" y="1175294"/>
        <a:ext cx="2511378" cy="1327649"/>
      </dsp:txXfrm>
    </dsp:sp>
    <dsp:sp modelId="{C598B743-4B3A-4BE9-8F87-FF80069AE489}">
      <dsp:nvSpPr>
        <dsp:cNvPr id="0" name=""/>
        <dsp:cNvSpPr/>
      </dsp:nvSpPr>
      <dsp:spPr>
        <a:xfrm>
          <a:off x="5582835" y="1103471"/>
          <a:ext cx="2655024" cy="1471295"/>
        </a:xfrm>
        <a:prstGeom prst="round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a:t>Medium e.g. Newspaper, TV</a:t>
          </a:r>
        </a:p>
      </dsp:txBody>
      <dsp:txXfrm>
        <a:off x="5654658" y="1175294"/>
        <a:ext cx="2511378" cy="1327649"/>
      </dsp:txXfrm>
    </dsp:sp>
    <dsp:sp modelId="{E43D51AB-E45C-40FC-9CBA-BD34B0DE56F1}">
      <dsp:nvSpPr>
        <dsp:cNvPr id="0" name=""/>
        <dsp:cNvSpPr/>
      </dsp:nvSpPr>
      <dsp:spPr>
        <a:xfrm>
          <a:off x="8373579" y="1103471"/>
          <a:ext cx="2655024" cy="1471295"/>
        </a:xfrm>
        <a:prstGeom prst="round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a:t>Receiver e.g. Consumer</a:t>
          </a:r>
        </a:p>
      </dsp:txBody>
      <dsp:txXfrm>
        <a:off x="8445402" y="1175294"/>
        <a:ext cx="2511378" cy="132764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BF5F9A-2F9F-4AF2-9CE2-D6B4F6D9C1D4}">
      <dsp:nvSpPr>
        <dsp:cNvPr id="0" name=""/>
        <dsp:cNvSpPr/>
      </dsp:nvSpPr>
      <dsp:spPr>
        <a:xfrm>
          <a:off x="53" y="60718"/>
          <a:ext cx="5154131" cy="921600"/>
        </a:xfrm>
        <a:prstGeom prst="rect">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130048" rIns="227584" bIns="130048" numCol="1" spcCol="1270" anchor="ctr" anchorCtr="0">
          <a:noAutofit/>
        </a:bodyPr>
        <a:lstStyle/>
        <a:p>
          <a:pPr marL="0" lvl="0" indent="0" algn="ctr" defTabSz="1422400">
            <a:lnSpc>
              <a:spcPct val="90000"/>
            </a:lnSpc>
            <a:spcBef>
              <a:spcPct val="0"/>
            </a:spcBef>
            <a:spcAft>
              <a:spcPct val="35000"/>
            </a:spcAft>
            <a:buNone/>
          </a:pPr>
          <a:r>
            <a:rPr lang="en-US" sz="3200" kern="1200" dirty="0"/>
            <a:t>Pre-testing</a:t>
          </a:r>
        </a:p>
      </dsp:txBody>
      <dsp:txXfrm>
        <a:off x="53" y="60718"/>
        <a:ext cx="5154131" cy="921600"/>
      </dsp:txXfrm>
    </dsp:sp>
    <dsp:sp modelId="{2674478C-5527-4064-9D2F-378ED522A984}">
      <dsp:nvSpPr>
        <dsp:cNvPr id="0" name=""/>
        <dsp:cNvSpPr/>
      </dsp:nvSpPr>
      <dsp:spPr>
        <a:xfrm>
          <a:off x="53" y="982319"/>
          <a:ext cx="5154131" cy="2635200"/>
        </a:xfrm>
        <a:prstGeom prst="rect">
          <a:avLst/>
        </a:prstGeom>
        <a:solidFill>
          <a:schemeClr val="accent1">
            <a:alpha val="90000"/>
            <a:tint val="40000"/>
            <a:hueOff val="0"/>
            <a:satOff val="0"/>
            <a:lumOff val="0"/>
            <a:alphaOff val="0"/>
          </a:schemeClr>
        </a:solidFill>
        <a:ln w="2222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70688" rIns="227584" bIns="256032" numCol="1" spcCol="1270" anchor="t" anchorCtr="0">
          <a:noAutofit/>
        </a:bodyPr>
        <a:lstStyle/>
        <a:p>
          <a:pPr marL="285750" lvl="1" indent="-285750" algn="l" defTabSz="1422400">
            <a:lnSpc>
              <a:spcPct val="90000"/>
            </a:lnSpc>
            <a:spcBef>
              <a:spcPct val="0"/>
            </a:spcBef>
            <a:spcAft>
              <a:spcPct val="15000"/>
            </a:spcAft>
            <a:buChar char="•"/>
          </a:pPr>
          <a:r>
            <a:rPr lang="en-US" sz="3200" kern="1200" dirty="0"/>
            <a:t>takes place before the campaign starts</a:t>
          </a:r>
        </a:p>
      </dsp:txBody>
      <dsp:txXfrm>
        <a:off x="53" y="982319"/>
        <a:ext cx="5154131" cy="2635200"/>
      </dsp:txXfrm>
    </dsp:sp>
    <dsp:sp modelId="{3B0BA589-C9B9-405B-8CC3-5BEAF1E423C6}">
      <dsp:nvSpPr>
        <dsp:cNvPr id="0" name=""/>
        <dsp:cNvSpPr/>
      </dsp:nvSpPr>
      <dsp:spPr>
        <a:xfrm>
          <a:off x="5875764" y="60718"/>
          <a:ext cx="5154131" cy="921600"/>
        </a:xfrm>
        <a:prstGeom prst="rect">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130048" rIns="227584" bIns="130048" numCol="1" spcCol="1270" anchor="ctr" anchorCtr="0">
          <a:noAutofit/>
        </a:bodyPr>
        <a:lstStyle/>
        <a:p>
          <a:pPr marL="0" lvl="0" indent="0" algn="ctr" defTabSz="1422400">
            <a:lnSpc>
              <a:spcPct val="90000"/>
            </a:lnSpc>
            <a:spcBef>
              <a:spcPct val="0"/>
            </a:spcBef>
            <a:spcAft>
              <a:spcPct val="35000"/>
            </a:spcAft>
            <a:buNone/>
          </a:pPr>
          <a:r>
            <a:rPr lang="en-US" sz="3200" kern="1200" dirty="0"/>
            <a:t>Post-testing</a:t>
          </a:r>
        </a:p>
      </dsp:txBody>
      <dsp:txXfrm>
        <a:off x="5875764" y="60718"/>
        <a:ext cx="5154131" cy="921600"/>
      </dsp:txXfrm>
    </dsp:sp>
    <dsp:sp modelId="{8A190589-4EF3-4528-821A-50ED106B7CEE}">
      <dsp:nvSpPr>
        <dsp:cNvPr id="0" name=""/>
        <dsp:cNvSpPr/>
      </dsp:nvSpPr>
      <dsp:spPr>
        <a:xfrm>
          <a:off x="5875764" y="982319"/>
          <a:ext cx="5154131" cy="2635200"/>
        </a:xfrm>
        <a:prstGeom prst="rect">
          <a:avLst/>
        </a:prstGeom>
        <a:solidFill>
          <a:schemeClr val="accent1">
            <a:alpha val="90000"/>
            <a:tint val="40000"/>
            <a:hueOff val="0"/>
            <a:satOff val="0"/>
            <a:lumOff val="0"/>
            <a:alphaOff val="0"/>
          </a:schemeClr>
        </a:solidFill>
        <a:ln w="2222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70688" rIns="227584" bIns="256032" numCol="1" spcCol="1270" anchor="t" anchorCtr="0">
          <a:noAutofit/>
        </a:bodyPr>
        <a:lstStyle/>
        <a:p>
          <a:pPr marL="285750" lvl="1" indent="-285750" algn="l" defTabSz="1422400">
            <a:lnSpc>
              <a:spcPct val="90000"/>
            </a:lnSpc>
            <a:spcBef>
              <a:spcPct val="0"/>
            </a:spcBef>
            <a:spcAft>
              <a:spcPct val="15000"/>
            </a:spcAft>
            <a:buChar char="•"/>
          </a:pPr>
          <a:r>
            <a:rPr lang="en-US" sz="3200" kern="1200" dirty="0"/>
            <a:t>takes place after the campaign, to evaluate the effectiveness of the copy in communicating its message</a:t>
          </a:r>
        </a:p>
        <a:p>
          <a:pPr marL="285750" lvl="1" indent="-285750" algn="l" defTabSz="1422400">
            <a:lnSpc>
              <a:spcPct val="90000"/>
            </a:lnSpc>
            <a:spcBef>
              <a:spcPct val="0"/>
            </a:spcBef>
            <a:spcAft>
              <a:spcPct val="15000"/>
            </a:spcAft>
            <a:buChar char="•"/>
          </a:pPr>
          <a:endParaRPr lang="en-US" sz="3200" kern="1200" dirty="0"/>
        </a:p>
      </dsp:txBody>
      <dsp:txXfrm>
        <a:off x="5875764" y="982319"/>
        <a:ext cx="5154131" cy="26352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0B4404-5FC0-4F5C-9F69-532236313E3B}">
      <dsp:nvSpPr>
        <dsp:cNvPr id="0" name=""/>
        <dsp:cNvSpPr/>
      </dsp:nvSpPr>
      <dsp:spPr>
        <a:xfrm>
          <a:off x="53" y="27790"/>
          <a:ext cx="5154131" cy="950400"/>
        </a:xfrm>
        <a:prstGeom prst="rect">
          <a:avLst/>
        </a:prstGeom>
        <a:solidFill>
          <a:schemeClr val="accent2">
            <a:hueOff val="0"/>
            <a:satOff val="0"/>
            <a:lumOff val="0"/>
            <a:alphaOff val="0"/>
          </a:schemeClr>
        </a:solidFill>
        <a:ln w="22225"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4696" tIns="134112" rIns="234696" bIns="134112" numCol="1" spcCol="1270" anchor="ctr" anchorCtr="0">
          <a:noAutofit/>
        </a:bodyPr>
        <a:lstStyle/>
        <a:p>
          <a:pPr marL="0" lvl="0" indent="0" algn="ctr" defTabSz="1466850">
            <a:lnSpc>
              <a:spcPct val="90000"/>
            </a:lnSpc>
            <a:spcBef>
              <a:spcPct val="0"/>
            </a:spcBef>
            <a:spcAft>
              <a:spcPct val="35000"/>
            </a:spcAft>
            <a:buNone/>
          </a:pPr>
          <a:r>
            <a:rPr lang="en-US" sz="3300" kern="1200" dirty="0"/>
            <a:t>simile</a:t>
          </a:r>
        </a:p>
      </dsp:txBody>
      <dsp:txXfrm>
        <a:off x="53" y="27790"/>
        <a:ext cx="5154131" cy="950400"/>
      </dsp:txXfrm>
    </dsp:sp>
    <dsp:sp modelId="{BE9A273E-5677-497D-8030-84948BE6D187}">
      <dsp:nvSpPr>
        <dsp:cNvPr id="0" name=""/>
        <dsp:cNvSpPr/>
      </dsp:nvSpPr>
      <dsp:spPr>
        <a:xfrm>
          <a:off x="53" y="978190"/>
          <a:ext cx="5154131" cy="2672257"/>
        </a:xfrm>
        <a:prstGeom prst="rect">
          <a:avLst/>
        </a:prstGeom>
        <a:solidFill>
          <a:schemeClr val="accent2">
            <a:tint val="40000"/>
            <a:alpha val="90000"/>
            <a:hueOff val="0"/>
            <a:satOff val="0"/>
            <a:lumOff val="0"/>
            <a:alphaOff val="0"/>
          </a:schemeClr>
        </a:solidFill>
        <a:ln w="22225" cap="rnd"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6022" tIns="176022" rIns="234696" bIns="264033" numCol="1" spcCol="1270" anchor="t" anchorCtr="0">
          <a:noAutofit/>
        </a:bodyPr>
        <a:lstStyle/>
        <a:p>
          <a:pPr marL="285750" lvl="1" indent="-285750" algn="l" defTabSz="1466850">
            <a:lnSpc>
              <a:spcPct val="90000"/>
            </a:lnSpc>
            <a:spcBef>
              <a:spcPct val="0"/>
            </a:spcBef>
            <a:spcAft>
              <a:spcPct val="15000"/>
            </a:spcAft>
            <a:buChar char="•"/>
          </a:pPr>
          <a:r>
            <a:rPr lang="en-US" sz="3300" kern="1200" dirty="0"/>
            <a:t>compares two objects, “A is like B.” A and B, however dissimilar, share some quality that the metaphor highlights. </a:t>
          </a:r>
        </a:p>
      </dsp:txBody>
      <dsp:txXfrm>
        <a:off x="53" y="978190"/>
        <a:ext cx="5154131" cy="2672257"/>
      </dsp:txXfrm>
    </dsp:sp>
    <dsp:sp modelId="{AF260096-B2E9-40F5-BDC4-0184D8F2A597}">
      <dsp:nvSpPr>
        <dsp:cNvPr id="0" name=""/>
        <dsp:cNvSpPr/>
      </dsp:nvSpPr>
      <dsp:spPr>
        <a:xfrm>
          <a:off x="5875764" y="27790"/>
          <a:ext cx="5154131" cy="950400"/>
        </a:xfrm>
        <a:prstGeom prst="rect">
          <a:avLst/>
        </a:prstGeom>
        <a:solidFill>
          <a:schemeClr val="accent2">
            <a:hueOff val="1191735"/>
            <a:satOff val="6913"/>
            <a:lumOff val="6864"/>
            <a:alphaOff val="0"/>
          </a:schemeClr>
        </a:solidFill>
        <a:ln w="22225" cap="rnd" cmpd="sng" algn="ctr">
          <a:solidFill>
            <a:schemeClr val="accent2">
              <a:hueOff val="1191735"/>
              <a:satOff val="6913"/>
              <a:lumOff val="686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4696" tIns="134112" rIns="234696" bIns="134112" numCol="1" spcCol="1270" anchor="ctr" anchorCtr="0">
          <a:noAutofit/>
        </a:bodyPr>
        <a:lstStyle/>
        <a:p>
          <a:pPr marL="0" lvl="0" indent="0" algn="ctr" defTabSz="1466850">
            <a:lnSpc>
              <a:spcPct val="90000"/>
            </a:lnSpc>
            <a:spcBef>
              <a:spcPct val="0"/>
            </a:spcBef>
            <a:spcAft>
              <a:spcPct val="35000"/>
            </a:spcAft>
            <a:buNone/>
          </a:pPr>
          <a:r>
            <a:rPr lang="en-US" sz="3300" kern="1200" dirty="0"/>
            <a:t>metaphor</a:t>
          </a:r>
        </a:p>
      </dsp:txBody>
      <dsp:txXfrm>
        <a:off x="5875764" y="27790"/>
        <a:ext cx="5154131" cy="950400"/>
      </dsp:txXfrm>
    </dsp:sp>
    <dsp:sp modelId="{93857EF6-E98D-4B7B-873C-3D40292A867F}">
      <dsp:nvSpPr>
        <dsp:cNvPr id="0" name=""/>
        <dsp:cNvSpPr/>
      </dsp:nvSpPr>
      <dsp:spPr>
        <a:xfrm>
          <a:off x="5875764" y="978190"/>
          <a:ext cx="5154131" cy="2672257"/>
        </a:xfrm>
        <a:prstGeom prst="rect">
          <a:avLst/>
        </a:prstGeom>
        <a:solidFill>
          <a:schemeClr val="accent2">
            <a:tint val="40000"/>
            <a:alpha val="90000"/>
            <a:hueOff val="1044789"/>
            <a:satOff val="13446"/>
            <a:lumOff val="1751"/>
            <a:alphaOff val="0"/>
          </a:schemeClr>
        </a:solidFill>
        <a:ln w="22225" cap="rnd" cmpd="sng" algn="ctr">
          <a:solidFill>
            <a:schemeClr val="accent2">
              <a:tint val="40000"/>
              <a:alpha val="90000"/>
              <a:hueOff val="1044789"/>
              <a:satOff val="13446"/>
              <a:lumOff val="175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6022" tIns="176022" rIns="234696" bIns="264033" numCol="1" spcCol="1270" anchor="t" anchorCtr="0">
          <a:noAutofit/>
        </a:bodyPr>
        <a:lstStyle/>
        <a:p>
          <a:pPr marL="285750" lvl="1" indent="-285750" algn="l" defTabSz="1466850">
            <a:lnSpc>
              <a:spcPct val="90000"/>
            </a:lnSpc>
            <a:spcBef>
              <a:spcPct val="0"/>
            </a:spcBef>
            <a:spcAft>
              <a:spcPct val="15000"/>
            </a:spcAft>
            <a:buChar char="•"/>
          </a:pPr>
          <a:r>
            <a:rPr lang="en-US" sz="3300" kern="1200" dirty="0"/>
            <a:t>places two dissimilar objects into a close relationship such that “A is B,” </a:t>
          </a:r>
        </a:p>
      </dsp:txBody>
      <dsp:txXfrm>
        <a:off x="5875764" y="978190"/>
        <a:ext cx="5154131" cy="267225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2C0E2E-3D43-4AC4-96D0-1B8CD8647322}">
      <dsp:nvSpPr>
        <dsp:cNvPr id="0" name=""/>
        <dsp:cNvSpPr/>
      </dsp:nvSpPr>
      <dsp:spPr>
        <a:xfrm>
          <a:off x="4147" y="16148"/>
          <a:ext cx="2493587" cy="547200"/>
        </a:xfrm>
        <a:prstGeom prst="rect">
          <a:avLst/>
        </a:prstGeom>
        <a:solidFill>
          <a:schemeClr val="accent2">
            <a:hueOff val="0"/>
            <a:satOff val="0"/>
            <a:lumOff val="0"/>
            <a:alphaOff val="0"/>
          </a:schemeClr>
        </a:solidFill>
        <a:ln w="22225"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en-US" sz="1900" kern="1200" dirty="0"/>
            <a:t>Source credibility</a:t>
          </a:r>
        </a:p>
      </dsp:txBody>
      <dsp:txXfrm>
        <a:off x="4147" y="16148"/>
        <a:ext cx="2493587" cy="547200"/>
      </dsp:txXfrm>
    </dsp:sp>
    <dsp:sp modelId="{3F9B1FF1-E928-4A0C-8AE8-EBB3D4FB2444}">
      <dsp:nvSpPr>
        <dsp:cNvPr id="0" name=""/>
        <dsp:cNvSpPr/>
      </dsp:nvSpPr>
      <dsp:spPr>
        <a:xfrm>
          <a:off x="4147" y="563348"/>
          <a:ext cx="2493587" cy="3098740"/>
        </a:xfrm>
        <a:prstGeom prst="rect">
          <a:avLst/>
        </a:prstGeom>
        <a:solidFill>
          <a:schemeClr val="accent2">
            <a:tint val="40000"/>
            <a:alpha val="90000"/>
            <a:hueOff val="0"/>
            <a:satOff val="0"/>
            <a:lumOff val="0"/>
            <a:alphaOff val="0"/>
          </a:schemeClr>
        </a:solidFill>
        <a:ln w="22225" cap="rnd"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en-US" sz="1900" kern="1200" dirty="0"/>
            <a:t>Means that consumers perceive the source (the spokesperson) as an expert who is objective and trustworthy</a:t>
          </a:r>
        </a:p>
      </dsp:txBody>
      <dsp:txXfrm>
        <a:off x="4147" y="563348"/>
        <a:ext cx="2493587" cy="3098740"/>
      </dsp:txXfrm>
    </dsp:sp>
    <dsp:sp modelId="{A205BD37-6E7F-49BA-9276-8DC30DE92620}">
      <dsp:nvSpPr>
        <dsp:cNvPr id="0" name=""/>
        <dsp:cNvSpPr/>
      </dsp:nvSpPr>
      <dsp:spPr>
        <a:xfrm>
          <a:off x="2846836" y="16148"/>
          <a:ext cx="2493587" cy="547200"/>
        </a:xfrm>
        <a:prstGeom prst="rect">
          <a:avLst/>
        </a:prstGeom>
        <a:solidFill>
          <a:schemeClr val="accent2">
            <a:hueOff val="397245"/>
            <a:satOff val="2304"/>
            <a:lumOff val="2288"/>
            <a:alphaOff val="0"/>
          </a:schemeClr>
        </a:solidFill>
        <a:ln w="22225" cap="rnd" cmpd="sng" algn="ctr">
          <a:solidFill>
            <a:schemeClr val="accent2">
              <a:hueOff val="397245"/>
              <a:satOff val="2304"/>
              <a:lumOff val="228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en-US" sz="1900" kern="1200" dirty="0"/>
            <a:t>Source attractiveness</a:t>
          </a:r>
        </a:p>
      </dsp:txBody>
      <dsp:txXfrm>
        <a:off x="2846836" y="16148"/>
        <a:ext cx="2493587" cy="547200"/>
      </dsp:txXfrm>
    </dsp:sp>
    <dsp:sp modelId="{F513802D-C4BB-4A56-8667-306FE9A6433C}">
      <dsp:nvSpPr>
        <dsp:cNvPr id="0" name=""/>
        <dsp:cNvSpPr/>
      </dsp:nvSpPr>
      <dsp:spPr>
        <a:xfrm>
          <a:off x="2846836" y="563348"/>
          <a:ext cx="2493587" cy="3098740"/>
        </a:xfrm>
        <a:prstGeom prst="rect">
          <a:avLst/>
        </a:prstGeom>
        <a:solidFill>
          <a:schemeClr val="accent2">
            <a:tint val="40000"/>
            <a:alpha val="90000"/>
            <a:hueOff val="348263"/>
            <a:satOff val="4482"/>
            <a:lumOff val="584"/>
            <a:alphaOff val="0"/>
          </a:schemeClr>
        </a:solidFill>
        <a:ln w="22225" cap="rnd" cmpd="sng" algn="ctr">
          <a:solidFill>
            <a:schemeClr val="accent2">
              <a:tint val="40000"/>
              <a:alpha val="90000"/>
              <a:hueOff val="348263"/>
              <a:satOff val="4482"/>
              <a:lumOff val="58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en-US" sz="1900" kern="1200" dirty="0"/>
            <a:t>Refers to the source’s perceived social value, not just his or her physical appearance</a:t>
          </a:r>
        </a:p>
      </dsp:txBody>
      <dsp:txXfrm>
        <a:off x="2846836" y="563348"/>
        <a:ext cx="2493587" cy="3098740"/>
      </dsp:txXfrm>
    </dsp:sp>
    <dsp:sp modelId="{7BE4DD3D-C910-4CD9-B805-21A416C5A1F3}">
      <dsp:nvSpPr>
        <dsp:cNvPr id="0" name=""/>
        <dsp:cNvSpPr/>
      </dsp:nvSpPr>
      <dsp:spPr>
        <a:xfrm>
          <a:off x="5689526" y="16148"/>
          <a:ext cx="2493587" cy="547200"/>
        </a:xfrm>
        <a:prstGeom prst="rect">
          <a:avLst/>
        </a:prstGeom>
        <a:solidFill>
          <a:schemeClr val="accent2">
            <a:hueOff val="794490"/>
            <a:satOff val="4609"/>
            <a:lumOff val="4576"/>
            <a:alphaOff val="0"/>
          </a:schemeClr>
        </a:solidFill>
        <a:ln w="22225" cap="rnd" cmpd="sng" algn="ctr">
          <a:solidFill>
            <a:schemeClr val="accent2">
              <a:hueOff val="794490"/>
              <a:satOff val="4609"/>
              <a:lumOff val="457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en-US" sz="1900" kern="1200" dirty="0"/>
            <a:t>Q-score</a:t>
          </a:r>
        </a:p>
      </dsp:txBody>
      <dsp:txXfrm>
        <a:off x="5689526" y="16148"/>
        <a:ext cx="2493587" cy="547200"/>
      </dsp:txXfrm>
    </dsp:sp>
    <dsp:sp modelId="{7D0DED8B-EB00-4260-8EC8-6DCD1A82F051}">
      <dsp:nvSpPr>
        <dsp:cNvPr id="0" name=""/>
        <dsp:cNvSpPr/>
      </dsp:nvSpPr>
      <dsp:spPr>
        <a:xfrm>
          <a:off x="5689526" y="563348"/>
          <a:ext cx="2493587" cy="3098740"/>
        </a:xfrm>
        <a:prstGeom prst="rect">
          <a:avLst/>
        </a:prstGeom>
        <a:solidFill>
          <a:schemeClr val="accent2">
            <a:tint val="40000"/>
            <a:alpha val="90000"/>
            <a:hueOff val="696526"/>
            <a:satOff val="8964"/>
            <a:lumOff val="1167"/>
            <a:alphaOff val="0"/>
          </a:schemeClr>
        </a:solidFill>
        <a:ln w="22225" cap="rnd" cmpd="sng" algn="ctr">
          <a:solidFill>
            <a:schemeClr val="accent2">
              <a:tint val="40000"/>
              <a:alpha val="90000"/>
              <a:hueOff val="696526"/>
              <a:satOff val="8964"/>
              <a:lumOff val="116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en-US" sz="1900" kern="1200" dirty="0"/>
            <a:t>The score includes level of familiarity with a name and the number of respondents who indicate that a person, program, or character is a favorite</a:t>
          </a:r>
        </a:p>
      </dsp:txBody>
      <dsp:txXfrm>
        <a:off x="5689526" y="563348"/>
        <a:ext cx="2493587" cy="3098740"/>
      </dsp:txXfrm>
    </dsp:sp>
    <dsp:sp modelId="{00A3AED6-97A7-4291-AF08-89F30AFDEC99}">
      <dsp:nvSpPr>
        <dsp:cNvPr id="0" name=""/>
        <dsp:cNvSpPr/>
      </dsp:nvSpPr>
      <dsp:spPr>
        <a:xfrm>
          <a:off x="8532215" y="16148"/>
          <a:ext cx="2493587" cy="547200"/>
        </a:xfrm>
        <a:prstGeom prst="rect">
          <a:avLst/>
        </a:prstGeom>
        <a:solidFill>
          <a:schemeClr val="accent2">
            <a:hueOff val="1191735"/>
            <a:satOff val="6913"/>
            <a:lumOff val="6864"/>
            <a:alphaOff val="0"/>
          </a:schemeClr>
        </a:solidFill>
        <a:ln w="22225" cap="rnd" cmpd="sng" algn="ctr">
          <a:solidFill>
            <a:schemeClr val="accent2">
              <a:hueOff val="1191735"/>
              <a:satOff val="6913"/>
              <a:lumOff val="686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en-US" sz="1900" kern="1200" dirty="0"/>
            <a:t>Match-up hypothesis</a:t>
          </a:r>
        </a:p>
      </dsp:txBody>
      <dsp:txXfrm>
        <a:off x="8532215" y="16148"/>
        <a:ext cx="2493587" cy="547200"/>
      </dsp:txXfrm>
    </dsp:sp>
    <dsp:sp modelId="{84A2728D-CD92-47BB-B162-B8248EFE4372}">
      <dsp:nvSpPr>
        <dsp:cNvPr id="0" name=""/>
        <dsp:cNvSpPr/>
      </dsp:nvSpPr>
      <dsp:spPr>
        <a:xfrm>
          <a:off x="8532215" y="563348"/>
          <a:ext cx="2493587" cy="3098740"/>
        </a:xfrm>
        <a:prstGeom prst="rect">
          <a:avLst/>
        </a:prstGeom>
        <a:solidFill>
          <a:schemeClr val="accent2">
            <a:tint val="40000"/>
            <a:alpha val="90000"/>
            <a:hueOff val="1044789"/>
            <a:satOff val="13446"/>
            <a:lumOff val="1751"/>
            <a:alphaOff val="0"/>
          </a:schemeClr>
        </a:solidFill>
        <a:ln w="22225" cap="rnd" cmpd="sng" algn="ctr">
          <a:solidFill>
            <a:schemeClr val="accent2">
              <a:tint val="40000"/>
              <a:alpha val="90000"/>
              <a:hueOff val="1044789"/>
              <a:satOff val="13446"/>
              <a:lumOff val="175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en-US" sz="1900" kern="1200" dirty="0"/>
            <a:t>For celebrity campaigns to be effective, the endorser must have a clear and popular image. In addition, the celebrity’s image and that of the product he or she endorses should be similar</a:t>
          </a:r>
        </a:p>
      </dsp:txBody>
      <dsp:txXfrm>
        <a:off x="8532215" y="563348"/>
        <a:ext cx="2493587" cy="309874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0B4404-5FC0-4F5C-9F69-532236313E3B}">
      <dsp:nvSpPr>
        <dsp:cNvPr id="0" name=""/>
        <dsp:cNvSpPr/>
      </dsp:nvSpPr>
      <dsp:spPr>
        <a:xfrm>
          <a:off x="53" y="7169"/>
          <a:ext cx="5154131" cy="864000"/>
        </a:xfrm>
        <a:prstGeom prst="rect">
          <a:avLst/>
        </a:prstGeom>
        <a:solidFill>
          <a:schemeClr val="accent2">
            <a:hueOff val="0"/>
            <a:satOff val="0"/>
            <a:lumOff val="0"/>
            <a:alphaOff val="0"/>
          </a:schemeClr>
        </a:solidFill>
        <a:ln w="22225"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121920" rIns="213360" bIns="121920" numCol="1" spcCol="1270" anchor="ctr" anchorCtr="0">
          <a:noAutofit/>
        </a:bodyPr>
        <a:lstStyle/>
        <a:p>
          <a:pPr marL="0" lvl="0" indent="0" algn="ctr" defTabSz="1333500">
            <a:lnSpc>
              <a:spcPct val="90000"/>
            </a:lnSpc>
            <a:spcBef>
              <a:spcPct val="0"/>
            </a:spcBef>
            <a:spcAft>
              <a:spcPct val="35000"/>
            </a:spcAft>
            <a:buNone/>
          </a:pPr>
          <a:r>
            <a:rPr lang="en-US" sz="3000" kern="1200" dirty="0"/>
            <a:t>relevance</a:t>
          </a:r>
        </a:p>
      </dsp:txBody>
      <dsp:txXfrm>
        <a:off x="53" y="7169"/>
        <a:ext cx="5154131" cy="864000"/>
      </dsp:txXfrm>
    </dsp:sp>
    <dsp:sp modelId="{BE9A273E-5677-497D-8030-84948BE6D187}">
      <dsp:nvSpPr>
        <dsp:cNvPr id="0" name=""/>
        <dsp:cNvSpPr/>
      </dsp:nvSpPr>
      <dsp:spPr>
        <a:xfrm>
          <a:off x="53" y="871169"/>
          <a:ext cx="5154131" cy="2799900"/>
        </a:xfrm>
        <a:prstGeom prst="rect">
          <a:avLst/>
        </a:prstGeom>
        <a:solidFill>
          <a:schemeClr val="accent2">
            <a:tint val="40000"/>
            <a:alpha val="90000"/>
            <a:hueOff val="0"/>
            <a:satOff val="0"/>
            <a:lumOff val="0"/>
            <a:alphaOff val="0"/>
          </a:schemeClr>
        </a:solidFill>
        <a:ln w="22225" cap="rnd"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0020" tIns="160020" rIns="213360" bIns="240030" numCol="1" spcCol="1270" anchor="t" anchorCtr="0">
          <a:noAutofit/>
        </a:bodyPr>
        <a:lstStyle/>
        <a:p>
          <a:pPr marL="285750" lvl="1" indent="-285750" algn="l" defTabSz="1333500">
            <a:lnSpc>
              <a:spcPct val="90000"/>
            </a:lnSpc>
            <a:spcBef>
              <a:spcPct val="0"/>
            </a:spcBef>
            <a:spcAft>
              <a:spcPct val="15000"/>
            </a:spcAft>
            <a:buChar char="•"/>
          </a:pPr>
          <a:r>
            <a:rPr lang="en-US" sz="3000" kern="1200" dirty="0"/>
            <a:t>the extent to which the images, ideas, concepts, and advertised product attributes overlap with the target’s needs, wants, values, context, or situation</a:t>
          </a:r>
        </a:p>
      </dsp:txBody>
      <dsp:txXfrm>
        <a:off x="53" y="871169"/>
        <a:ext cx="5154131" cy="2799900"/>
      </dsp:txXfrm>
    </dsp:sp>
    <dsp:sp modelId="{AF260096-B2E9-40F5-BDC4-0184D8F2A597}">
      <dsp:nvSpPr>
        <dsp:cNvPr id="0" name=""/>
        <dsp:cNvSpPr/>
      </dsp:nvSpPr>
      <dsp:spPr>
        <a:xfrm>
          <a:off x="5875764" y="7169"/>
          <a:ext cx="5154131" cy="864000"/>
        </a:xfrm>
        <a:prstGeom prst="rect">
          <a:avLst/>
        </a:prstGeom>
        <a:solidFill>
          <a:schemeClr val="accent2">
            <a:hueOff val="1191735"/>
            <a:satOff val="6913"/>
            <a:lumOff val="6864"/>
            <a:alphaOff val="0"/>
          </a:schemeClr>
        </a:solidFill>
        <a:ln w="22225" cap="rnd" cmpd="sng" algn="ctr">
          <a:solidFill>
            <a:schemeClr val="accent2">
              <a:hueOff val="1191735"/>
              <a:satOff val="6913"/>
              <a:lumOff val="686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121920" rIns="213360" bIns="121920" numCol="1" spcCol="1270" anchor="ctr" anchorCtr="0">
          <a:noAutofit/>
        </a:bodyPr>
        <a:lstStyle/>
        <a:p>
          <a:pPr marL="0" lvl="0" indent="0" algn="ctr" defTabSz="1333500">
            <a:lnSpc>
              <a:spcPct val="90000"/>
            </a:lnSpc>
            <a:spcBef>
              <a:spcPct val="0"/>
            </a:spcBef>
            <a:spcAft>
              <a:spcPct val="35000"/>
            </a:spcAft>
            <a:buNone/>
          </a:pPr>
          <a:r>
            <a:rPr lang="en-US" sz="3000" kern="1200" dirty="0"/>
            <a:t>resonance</a:t>
          </a:r>
        </a:p>
      </dsp:txBody>
      <dsp:txXfrm>
        <a:off x="5875764" y="7169"/>
        <a:ext cx="5154131" cy="864000"/>
      </dsp:txXfrm>
    </dsp:sp>
    <dsp:sp modelId="{93857EF6-E98D-4B7B-873C-3D40292A867F}">
      <dsp:nvSpPr>
        <dsp:cNvPr id="0" name=""/>
        <dsp:cNvSpPr/>
      </dsp:nvSpPr>
      <dsp:spPr>
        <a:xfrm>
          <a:off x="5875764" y="871169"/>
          <a:ext cx="5154131" cy="2799900"/>
        </a:xfrm>
        <a:prstGeom prst="rect">
          <a:avLst/>
        </a:prstGeom>
        <a:solidFill>
          <a:schemeClr val="accent2">
            <a:tint val="40000"/>
            <a:alpha val="90000"/>
            <a:hueOff val="1044789"/>
            <a:satOff val="13446"/>
            <a:lumOff val="1751"/>
            <a:alphaOff val="0"/>
          </a:schemeClr>
        </a:solidFill>
        <a:ln w="22225" cap="rnd" cmpd="sng" algn="ctr">
          <a:solidFill>
            <a:schemeClr val="accent2">
              <a:tint val="40000"/>
              <a:alpha val="90000"/>
              <a:hueOff val="1044789"/>
              <a:satOff val="13446"/>
              <a:lumOff val="175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0020" tIns="160020" rIns="213360" bIns="240030" numCol="1" spcCol="1270" anchor="t" anchorCtr="0">
          <a:noAutofit/>
        </a:bodyPr>
        <a:lstStyle/>
        <a:p>
          <a:pPr marL="285750" lvl="1" indent="-285750" algn="l" defTabSz="1333500">
            <a:lnSpc>
              <a:spcPct val="90000"/>
            </a:lnSpc>
            <a:spcBef>
              <a:spcPct val="0"/>
            </a:spcBef>
            <a:spcAft>
              <a:spcPct val="15000"/>
            </a:spcAft>
            <a:buChar char="•"/>
          </a:pPr>
          <a:r>
            <a:rPr lang="en-US" sz="3000" kern="1200" dirty="0"/>
            <a:t>the extent to which these images, ideas, concepts, and advertised product attributes connect more deeply in the target’s heart and mind</a:t>
          </a:r>
        </a:p>
      </dsp:txBody>
      <dsp:txXfrm>
        <a:off x="5875764" y="871169"/>
        <a:ext cx="5154131" cy="279990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89819E-C51B-4AE8-A8E3-53E62A8E3D41}">
      <dsp:nvSpPr>
        <dsp:cNvPr id="0" name=""/>
        <dsp:cNvSpPr/>
      </dsp:nvSpPr>
      <dsp:spPr>
        <a:xfrm>
          <a:off x="53" y="137567"/>
          <a:ext cx="5154131" cy="892800"/>
        </a:xfrm>
        <a:prstGeom prst="rect">
          <a:avLst/>
        </a:prstGeom>
        <a:solidFill>
          <a:schemeClr val="accent2">
            <a:hueOff val="0"/>
            <a:satOff val="0"/>
            <a:lumOff val="0"/>
            <a:alphaOff val="0"/>
          </a:schemeClr>
        </a:solidFill>
        <a:ln w="22225"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125984" rIns="220472" bIns="125984" numCol="1" spcCol="1270" anchor="ctr" anchorCtr="0">
          <a:noAutofit/>
        </a:bodyPr>
        <a:lstStyle/>
        <a:p>
          <a:pPr marL="0" lvl="0" indent="0" algn="ctr" defTabSz="1377950">
            <a:lnSpc>
              <a:spcPct val="90000"/>
            </a:lnSpc>
            <a:spcBef>
              <a:spcPct val="0"/>
            </a:spcBef>
            <a:spcAft>
              <a:spcPct val="35000"/>
            </a:spcAft>
            <a:buNone/>
          </a:pPr>
          <a:r>
            <a:rPr lang="en-US" sz="3100" kern="1200" dirty="0"/>
            <a:t>One sided message</a:t>
          </a:r>
        </a:p>
      </dsp:txBody>
      <dsp:txXfrm>
        <a:off x="53" y="137567"/>
        <a:ext cx="5154131" cy="892800"/>
      </dsp:txXfrm>
    </dsp:sp>
    <dsp:sp modelId="{3B6DEBB2-EB2E-4F50-A832-4C4F952E4793}">
      <dsp:nvSpPr>
        <dsp:cNvPr id="0" name=""/>
        <dsp:cNvSpPr/>
      </dsp:nvSpPr>
      <dsp:spPr>
        <a:xfrm>
          <a:off x="53" y="1030367"/>
          <a:ext cx="5154131" cy="2510302"/>
        </a:xfrm>
        <a:prstGeom prst="rect">
          <a:avLst/>
        </a:prstGeom>
        <a:solidFill>
          <a:schemeClr val="accent2">
            <a:tint val="40000"/>
            <a:alpha val="90000"/>
            <a:hueOff val="0"/>
            <a:satOff val="0"/>
            <a:lumOff val="0"/>
            <a:alphaOff val="0"/>
          </a:schemeClr>
        </a:solidFill>
        <a:ln w="22225" cap="rnd"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5354" tIns="165354" rIns="220472" bIns="248031" numCol="1" spcCol="1270" anchor="t" anchorCtr="0">
          <a:noAutofit/>
        </a:bodyPr>
        <a:lstStyle/>
        <a:p>
          <a:pPr marL="285750" lvl="1" indent="-285750" algn="l" defTabSz="1377950">
            <a:lnSpc>
              <a:spcPct val="90000"/>
            </a:lnSpc>
            <a:spcBef>
              <a:spcPct val="0"/>
            </a:spcBef>
            <a:spcAft>
              <a:spcPct val="15000"/>
            </a:spcAft>
            <a:buChar char="•"/>
          </a:pPr>
          <a:r>
            <a:rPr lang="en-US" sz="3100" kern="1200" dirty="0"/>
            <a:t>presents only the positive attributes of the product—they provide one or more objective reasons to buy the product</a:t>
          </a:r>
        </a:p>
      </dsp:txBody>
      <dsp:txXfrm>
        <a:off x="53" y="1030367"/>
        <a:ext cx="5154131" cy="2510302"/>
      </dsp:txXfrm>
    </dsp:sp>
    <dsp:sp modelId="{3A86F90E-5358-4911-AB50-E021CE273C51}">
      <dsp:nvSpPr>
        <dsp:cNvPr id="0" name=""/>
        <dsp:cNvSpPr/>
      </dsp:nvSpPr>
      <dsp:spPr>
        <a:xfrm>
          <a:off x="5875764" y="137567"/>
          <a:ext cx="5154131" cy="892800"/>
        </a:xfrm>
        <a:prstGeom prst="rect">
          <a:avLst/>
        </a:prstGeom>
        <a:solidFill>
          <a:schemeClr val="accent2">
            <a:hueOff val="1191735"/>
            <a:satOff val="6913"/>
            <a:lumOff val="6864"/>
            <a:alphaOff val="0"/>
          </a:schemeClr>
        </a:solidFill>
        <a:ln w="22225" cap="rnd" cmpd="sng" algn="ctr">
          <a:solidFill>
            <a:schemeClr val="accent2">
              <a:hueOff val="1191735"/>
              <a:satOff val="6913"/>
              <a:lumOff val="686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125984" rIns="220472" bIns="125984" numCol="1" spcCol="1270" anchor="ctr" anchorCtr="0">
          <a:noAutofit/>
        </a:bodyPr>
        <a:lstStyle/>
        <a:p>
          <a:pPr marL="0" lvl="0" indent="0" algn="ctr" defTabSz="1377950">
            <a:lnSpc>
              <a:spcPct val="90000"/>
            </a:lnSpc>
            <a:spcBef>
              <a:spcPct val="0"/>
            </a:spcBef>
            <a:spcAft>
              <a:spcPct val="35000"/>
            </a:spcAft>
            <a:buNone/>
          </a:pPr>
          <a:r>
            <a:rPr lang="en-US" sz="3100" kern="1200" dirty="0"/>
            <a:t>Two sided message</a:t>
          </a:r>
        </a:p>
      </dsp:txBody>
      <dsp:txXfrm>
        <a:off x="5875764" y="137567"/>
        <a:ext cx="5154131" cy="892800"/>
      </dsp:txXfrm>
    </dsp:sp>
    <dsp:sp modelId="{1F17FA09-C943-4840-95E2-6532A1F7942F}">
      <dsp:nvSpPr>
        <dsp:cNvPr id="0" name=""/>
        <dsp:cNvSpPr/>
      </dsp:nvSpPr>
      <dsp:spPr>
        <a:xfrm>
          <a:off x="5875764" y="1030367"/>
          <a:ext cx="5154131" cy="2510302"/>
        </a:xfrm>
        <a:prstGeom prst="rect">
          <a:avLst/>
        </a:prstGeom>
        <a:solidFill>
          <a:schemeClr val="accent2">
            <a:tint val="40000"/>
            <a:alpha val="90000"/>
            <a:hueOff val="1044789"/>
            <a:satOff val="13446"/>
            <a:lumOff val="1751"/>
            <a:alphaOff val="0"/>
          </a:schemeClr>
        </a:solidFill>
        <a:ln w="22225" cap="rnd" cmpd="sng" algn="ctr">
          <a:solidFill>
            <a:schemeClr val="accent2">
              <a:tint val="40000"/>
              <a:alpha val="90000"/>
              <a:hueOff val="1044789"/>
              <a:satOff val="13446"/>
              <a:lumOff val="175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5354" tIns="165354" rIns="220472" bIns="248031" numCol="1" spcCol="1270" anchor="t" anchorCtr="0">
          <a:noAutofit/>
        </a:bodyPr>
        <a:lstStyle/>
        <a:p>
          <a:pPr marL="285750" lvl="1" indent="-285750" algn="l" defTabSz="1377950">
            <a:lnSpc>
              <a:spcPct val="90000"/>
            </a:lnSpc>
            <a:spcBef>
              <a:spcPct val="0"/>
            </a:spcBef>
            <a:spcAft>
              <a:spcPct val="15000"/>
            </a:spcAft>
            <a:buChar char="•"/>
          </a:pPr>
          <a:r>
            <a:rPr lang="en-US" sz="3100" kern="1200" dirty="0"/>
            <a:t>presents both positive and negative information about the product</a:t>
          </a:r>
        </a:p>
      </dsp:txBody>
      <dsp:txXfrm>
        <a:off x="5875764" y="1030367"/>
        <a:ext cx="5154131" cy="251030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BF5F9A-2F9F-4AF2-9CE2-D6B4F6D9C1D4}">
      <dsp:nvSpPr>
        <dsp:cNvPr id="0" name=""/>
        <dsp:cNvSpPr/>
      </dsp:nvSpPr>
      <dsp:spPr>
        <a:xfrm>
          <a:off x="3446" y="124337"/>
          <a:ext cx="3360687" cy="403200"/>
        </a:xfrm>
        <a:prstGeom prst="rect">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400" kern="1200" dirty="0"/>
            <a:t>Popularity appeal</a:t>
          </a:r>
        </a:p>
      </dsp:txBody>
      <dsp:txXfrm>
        <a:off x="3446" y="124337"/>
        <a:ext cx="3360687" cy="403200"/>
      </dsp:txXfrm>
    </dsp:sp>
    <dsp:sp modelId="{2674478C-5527-4064-9D2F-378ED522A984}">
      <dsp:nvSpPr>
        <dsp:cNvPr id="0" name=""/>
        <dsp:cNvSpPr/>
      </dsp:nvSpPr>
      <dsp:spPr>
        <a:xfrm>
          <a:off x="3446" y="527537"/>
          <a:ext cx="3360687" cy="3026362"/>
        </a:xfrm>
        <a:prstGeom prst="rect">
          <a:avLst/>
        </a:prstGeom>
        <a:solidFill>
          <a:schemeClr val="accent1">
            <a:alpha val="90000"/>
            <a:tint val="40000"/>
            <a:hueOff val="0"/>
            <a:satOff val="0"/>
            <a:lumOff val="0"/>
            <a:alphaOff val="0"/>
          </a:schemeClr>
        </a:solidFill>
        <a:ln w="2222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rtl="0">
            <a:lnSpc>
              <a:spcPct val="90000"/>
            </a:lnSpc>
            <a:spcBef>
              <a:spcPct val="0"/>
            </a:spcBef>
            <a:spcAft>
              <a:spcPct val="15000"/>
            </a:spcAft>
            <a:buChar char="•"/>
          </a:pPr>
          <a:r>
            <a:rPr lang="en-US" sz="1400" kern="1200" dirty="0">
              <a:latin typeface="Gill Sans MT" panose="020B0502020104020203"/>
            </a:rPr>
            <a:t>A persuasive appeal is an emotional appeal that relies on the fear of missing out and/or peer pressure </a:t>
          </a:r>
        </a:p>
        <a:p>
          <a:pPr marL="114300" lvl="1" indent="-114300" algn="l" defTabSz="622300" rtl="0">
            <a:lnSpc>
              <a:spcPct val="90000"/>
            </a:lnSpc>
            <a:spcBef>
              <a:spcPct val="0"/>
            </a:spcBef>
            <a:spcAft>
              <a:spcPct val="15000"/>
            </a:spcAft>
            <a:buChar char="•"/>
          </a:pPr>
          <a:r>
            <a:rPr lang="en-US" sz="1400" kern="1200" dirty="0">
              <a:latin typeface="Gill Sans MT" panose="020B0502020104020203"/>
            </a:rPr>
            <a:t>It aims at persuading the audience that if all or majority of customers use the product they could not be wrong and it is thus worth buying, or </a:t>
          </a:r>
          <a:endParaRPr lang="en-US" sz="1400" kern="1200" dirty="0"/>
        </a:p>
        <a:p>
          <a:pPr marL="114300" lvl="1" indent="-114300" algn="l" defTabSz="622300" rtl="0">
            <a:lnSpc>
              <a:spcPct val="90000"/>
            </a:lnSpc>
            <a:spcBef>
              <a:spcPct val="0"/>
            </a:spcBef>
            <a:spcAft>
              <a:spcPct val="15000"/>
            </a:spcAft>
            <a:buChar char="•"/>
          </a:pPr>
          <a:r>
            <a:rPr lang="en-US" sz="1400" kern="1200" dirty="0">
              <a:latin typeface="Gill Sans MT" panose="020B0502020104020203"/>
            </a:rPr>
            <a:t>that the customer is missing out on something that has been tested by others, or </a:t>
          </a:r>
          <a:endParaRPr lang="en-US" sz="1400" kern="1200" dirty="0"/>
        </a:p>
        <a:p>
          <a:pPr marL="114300" lvl="1" indent="-114300" algn="l" defTabSz="622300">
            <a:lnSpc>
              <a:spcPct val="90000"/>
            </a:lnSpc>
            <a:spcBef>
              <a:spcPct val="0"/>
            </a:spcBef>
            <a:spcAft>
              <a:spcPct val="15000"/>
            </a:spcAft>
            <a:buChar char="•"/>
          </a:pPr>
          <a:r>
            <a:rPr lang="en-US" sz="1400" kern="1200" dirty="0">
              <a:latin typeface="Gill Sans MT" panose="020B0502020104020203"/>
            </a:rPr>
            <a:t>that the customer will not fit in with his/her social circle without the popular product</a:t>
          </a:r>
          <a:endParaRPr lang="en-US" sz="1400" kern="1200" dirty="0"/>
        </a:p>
      </dsp:txBody>
      <dsp:txXfrm>
        <a:off x="3446" y="527537"/>
        <a:ext cx="3360687" cy="3026362"/>
      </dsp:txXfrm>
    </dsp:sp>
    <dsp:sp modelId="{3B0BA589-C9B9-405B-8CC3-5BEAF1E423C6}">
      <dsp:nvSpPr>
        <dsp:cNvPr id="0" name=""/>
        <dsp:cNvSpPr/>
      </dsp:nvSpPr>
      <dsp:spPr>
        <a:xfrm>
          <a:off x="3834631" y="124337"/>
          <a:ext cx="3360687" cy="403200"/>
        </a:xfrm>
        <a:prstGeom prst="rect">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400" kern="1200" dirty="0"/>
            <a:t>Informational appeal</a:t>
          </a:r>
        </a:p>
      </dsp:txBody>
      <dsp:txXfrm>
        <a:off x="3834631" y="124337"/>
        <a:ext cx="3360687" cy="403200"/>
      </dsp:txXfrm>
    </dsp:sp>
    <dsp:sp modelId="{8A190589-4EF3-4528-821A-50ED106B7CEE}">
      <dsp:nvSpPr>
        <dsp:cNvPr id="0" name=""/>
        <dsp:cNvSpPr/>
      </dsp:nvSpPr>
      <dsp:spPr>
        <a:xfrm>
          <a:off x="3834631" y="527537"/>
          <a:ext cx="3360687" cy="3026362"/>
        </a:xfrm>
        <a:prstGeom prst="rect">
          <a:avLst/>
        </a:prstGeom>
        <a:solidFill>
          <a:schemeClr val="accent1">
            <a:alpha val="90000"/>
            <a:tint val="40000"/>
            <a:hueOff val="0"/>
            <a:satOff val="0"/>
            <a:lumOff val="0"/>
            <a:alphaOff val="0"/>
          </a:schemeClr>
        </a:solidFill>
        <a:ln w="2222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rtl="0">
            <a:lnSpc>
              <a:spcPct val="90000"/>
            </a:lnSpc>
            <a:spcBef>
              <a:spcPct val="0"/>
            </a:spcBef>
            <a:spcAft>
              <a:spcPct val="15000"/>
            </a:spcAft>
            <a:buChar char="•"/>
          </a:pPr>
          <a:r>
            <a:rPr lang="en-US" sz="1400" kern="1200" dirty="0"/>
            <a:t>Offers facts and information to help the target audience make a purchasing decision.</a:t>
          </a:r>
          <a:r>
            <a:rPr lang="en-US" sz="1400" kern="1200" dirty="0">
              <a:latin typeface="Gill Sans MT" panose="020B0502020104020203"/>
            </a:rPr>
            <a:t> </a:t>
          </a:r>
        </a:p>
        <a:p>
          <a:pPr marL="114300" lvl="1" indent="-114300" algn="l" defTabSz="622300">
            <a:lnSpc>
              <a:spcPct val="90000"/>
            </a:lnSpc>
            <a:spcBef>
              <a:spcPct val="0"/>
            </a:spcBef>
            <a:spcAft>
              <a:spcPct val="15000"/>
            </a:spcAft>
            <a:buChar char="•"/>
          </a:pPr>
          <a:r>
            <a:rPr lang="en-US" sz="1400" kern="1200" dirty="0"/>
            <a:t>It tries to generate attention using rational arguments and evidence to convince consumers to select a product, service, or brand</a:t>
          </a:r>
        </a:p>
      </dsp:txBody>
      <dsp:txXfrm>
        <a:off x="3834631" y="527537"/>
        <a:ext cx="3360687" cy="3026362"/>
      </dsp:txXfrm>
    </dsp:sp>
    <dsp:sp modelId="{A55C5A9D-3475-4156-BC28-9F235D4CE459}">
      <dsp:nvSpPr>
        <dsp:cNvPr id="0" name=""/>
        <dsp:cNvSpPr/>
      </dsp:nvSpPr>
      <dsp:spPr>
        <a:xfrm>
          <a:off x="7665815" y="124337"/>
          <a:ext cx="3360687" cy="403200"/>
        </a:xfrm>
        <a:prstGeom prst="rect">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400" kern="1200" dirty="0"/>
            <a:t>Logical appeal</a:t>
          </a:r>
        </a:p>
      </dsp:txBody>
      <dsp:txXfrm>
        <a:off x="7665815" y="124337"/>
        <a:ext cx="3360687" cy="403200"/>
      </dsp:txXfrm>
    </dsp:sp>
    <dsp:sp modelId="{7FB1AB9D-4508-49E1-856D-17C81FE16C07}">
      <dsp:nvSpPr>
        <dsp:cNvPr id="0" name=""/>
        <dsp:cNvSpPr/>
      </dsp:nvSpPr>
      <dsp:spPr>
        <a:xfrm>
          <a:off x="7665815" y="527537"/>
          <a:ext cx="3360687" cy="3026362"/>
        </a:xfrm>
        <a:prstGeom prst="rect">
          <a:avLst/>
        </a:prstGeom>
        <a:solidFill>
          <a:schemeClr val="accent1">
            <a:alpha val="90000"/>
            <a:tint val="40000"/>
            <a:hueOff val="0"/>
            <a:satOff val="0"/>
            <a:lumOff val="0"/>
            <a:alphaOff val="0"/>
          </a:schemeClr>
        </a:solidFill>
        <a:ln w="2222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rtl="0">
            <a:lnSpc>
              <a:spcPct val="90000"/>
            </a:lnSpc>
            <a:spcBef>
              <a:spcPct val="0"/>
            </a:spcBef>
            <a:spcAft>
              <a:spcPct val="15000"/>
            </a:spcAft>
            <a:buChar char="•"/>
          </a:pPr>
          <a:r>
            <a:rPr lang="en-US" sz="1400" kern="1200" dirty="0"/>
            <a:t>The logical appeal is a rational one; it describes the product’s features, advantages, and price. Advertising that provokes a strong emotional response without providing sufficient product information is unlikely to change behavior and increase market share. It breaks through the clutter but doesn’t necessarily induce people to buy.</a:t>
          </a:r>
          <a:r>
            <a:rPr lang="en-US" sz="1400" kern="1200" dirty="0">
              <a:latin typeface="Gill Sans MT" panose="020B0502020104020203"/>
            </a:rPr>
            <a:t> </a:t>
          </a:r>
          <a:endParaRPr lang="en-US" sz="1400" kern="1200" dirty="0"/>
        </a:p>
        <a:p>
          <a:pPr marL="114300" lvl="1" indent="-114300" algn="l" defTabSz="622300">
            <a:lnSpc>
              <a:spcPct val="90000"/>
            </a:lnSpc>
            <a:spcBef>
              <a:spcPct val="0"/>
            </a:spcBef>
            <a:spcAft>
              <a:spcPct val="15000"/>
            </a:spcAft>
            <a:buChar char="•"/>
          </a:pPr>
          <a:r>
            <a:rPr lang="en-US" sz="1400" kern="1200" dirty="0"/>
            <a:t>Purely emotional advertising is memorable but doesn’t build business. The advertising connects with consumers, but it fails to make use of that connection with the credible information needed to change people’s minds.</a:t>
          </a:r>
        </a:p>
      </dsp:txBody>
      <dsp:txXfrm>
        <a:off x="7665815" y="527537"/>
        <a:ext cx="3360687" cy="302636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BF5F9A-2F9F-4AF2-9CE2-D6B4F6D9C1D4}">
      <dsp:nvSpPr>
        <dsp:cNvPr id="0" name=""/>
        <dsp:cNvSpPr/>
      </dsp:nvSpPr>
      <dsp:spPr>
        <a:xfrm>
          <a:off x="3446" y="265328"/>
          <a:ext cx="3360687" cy="316800"/>
        </a:xfrm>
        <a:prstGeom prst="rect">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44704" rIns="78232" bIns="44704" numCol="1" spcCol="1270" anchor="ctr" anchorCtr="0">
          <a:noAutofit/>
        </a:bodyPr>
        <a:lstStyle/>
        <a:p>
          <a:pPr marL="0" lvl="0" indent="0" algn="ctr" defTabSz="488950">
            <a:lnSpc>
              <a:spcPct val="90000"/>
            </a:lnSpc>
            <a:spcBef>
              <a:spcPct val="0"/>
            </a:spcBef>
            <a:spcAft>
              <a:spcPct val="35000"/>
            </a:spcAft>
            <a:buNone/>
          </a:pPr>
          <a:r>
            <a:rPr lang="en-US" sz="1100" kern="1200" dirty="0"/>
            <a:t>Scientific appeal</a:t>
          </a:r>
        </a:p>
      </dsp:txBody>
      <dsp:txXfrm>
        <a:off x="3446" y="265328"/>
        <a:ext cx="3360687" cy="316800"/>
      </dsp:txXfrm>
    </dsp:sp>
    <dsp:sp modelId="{2674478C-5527-4064-9D2F-378ED522A984}">
      <dsp:nvSpPr>
        <dsp:cNvPr id="0" name=""/>
        <dsp:cNvSpPr/>
      </dsp:nvSpPr>
      <dsp:spPr>
        <a:xfrm>
          <a:off x="3446" y="582128"/>
          <a:ext cx="3360687" cy="2830781"/>
        </a:xfrm>
        <a:prstGeom prst="rect">
          <a:avLst/>
        </a:prstGeom>
        <a:solidFill>
          <a:schemeClr val="accent1">
            <a:alpha val="90000"/>
            <a:tint val="40000"/>
            <a:hueOff val="0"/>
            <a:satOff val="0"/>
            <a:lumOff val="0"/>
            <a:alphaOff val="0"/>
          </a:schemeClr>
        </a:solidFill>
        <a:ln w="2222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8674" tIns="58674" rIns="78232" bIns="88011" numCol="1" spcCol="1270" anchor="t" anchorCtr="0">
          <a:noAutofit/>
        </a:bodyPr>
        <a:lstStyle/>
        <a:p>
          <a:pPr marL="57150" lvl="1" indent="-57150" algn="l" defTabSz="488950">
            <a:lnSpc>
              <a:spcPct val="90000"/>
            </a:lnSpc>
            <a:spcBef>
              <a:spcPct val="0"/>
            </a:spcBef>
            <a:spcAft>
              <a:spcPct val="15000"/>
            </a:spcAft>
            <a:buChar char="•"/>
          </a:pPr>
          <a:r>
            <a:rPr lang="en-US" sz="1100" kern="1200" dirty="0"/>
            <a:t>A scientific framework uses research and evidence to show the brand’s superiority over other brands. </a:t>
          </a:r>
        </a:p>
        <a:p>
          <a:pPr marL="57150" lvl="1" indent="-57150" algn="l" defTabSz="488950">
            <a:lnSpc>
              <a:spcPct val="90000"/>
            </a:lnSpc>
            <a:spcBef>
              <a:spcPct val="0"/>
            </a:spcBef>
            <a:spcAft>
              <a:spcPct val="15000"/>
            </a:spcAft>
            <a:buChar char="•"/>
          </a:pPr>
          <a:r>
            <a:rPr lang="en-US" sz="1100" kern="1200" dirty="0"/>
            <a:t>This executional style is popular with pharmaceuticals or with food products or beauty products that distinguish themselves in terms of their health benefits</a:t>
          </a:r>
        </a:p>
      </dsp:txBody>
      <dsp:txXfrm>
        <a:off x="3446" y="582128"/>
        <a:ext cx="3360687" cy="2830781"/>
      </dsp:txXfrm>
    </dsp:sp>
    <dsp:sp modelId="{3B0BA589-C9B9-405B-8CC3-5BEAF1E423C6}">
      <dsp:nvSpPr>
        <dsp:cNvPr id="0" name=""/>
        <dsp:cNvSpPr/>
      </dsp:nvSpPr>
      <dsp:spPr>
        <a:xfrm>
          <a:off x="3834631" y="265328"/>
          <a:ext cx="3360687" cy="316800"/>
        </a:xfrm>
        <a:prstGeom prst="rect">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44704" rIns="78232" bIns="44704" numCol="1" spcCol="1270" anchor="ctr" anchorCtr="0">
          <a:noAutofit/>
        </a:bodyPr>
        <a:lstStyle/>
        <a:p>
          <a:pPr marL="0" lvl="0" indent="0" algn="ctr" defTabSz="488950">
            <a:lnSpc>
              <a:spcPct val="90000"/>
            </a:lnSpc>
            <a:spcBef>
              <a:spcPct val="0"/>
            </a:spcBef>
            <a:spcAft>
              <a:spcPct val="35000"/>
            </a:spcAft>
            <a:buNone/>
          </a:pPr>
          <a:r>
            <a:rPr lang="en-US" sz="1100" kern="1200" dirty="0"/>
            <a:t>Emotional appeal</a:t>
          </a:r>
        </a:p>
      </dsp:txBody>
      <dsp:txXfrm>
        <a:off x="3834631" y="265328"/>
        <a:ext cx="3360687" cy="316800"/>
      </dsp:txXfrm>
    </dsp:sp>
    <dsp:sp modelId="{8A190589-4EF3-4528-821A-50ED106B7CEE}">
      <dsp:nvSpPr>
        <dsp:cNvPr id="0" name=""/>
        <dsp:cNvSpPr/>
      </dsp:nvSpPr>
      <dsp:spPr>
        <a:xfrm>
          <a:off x="3834631" y="582128"/>
          <a:ext cx="3360687" cy="2830781"/>
        </a:xfrm>
        <a:prstGeom prst="rect">
          <a:avLst/>
        </a:prstGeom>
        <a:solidFill>
          <a:schemeClr val="accent1">
            <a:alpha val="90000"/>
            <a:tint val="40000"/>
            <a:hueOff val="0"/>
            <a:satOff val="0"/>
            <a:lumOff val="0"/>
            <a:alphaOff val="0"/>
          </a:schemeClr>
        </a:solidFill>
        <a:ln w="2222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8674" tIns="58674" rIns="78232" bIns="88011" numCol="1" spcCol="1270" anchor="t" anchorCtr="0">
          <a:noAutofit/>
        </a:bodyPr>
        <a:lstStyle/>
        <a:p>
          <a:pPr marL="57150" lvl="1" indent="-57150" algn="l" defTabSz="488950">
            <a:lnSpc>
              <a:spcPct val="90000"/>
            </a:lnSpc>
            <a:spcBef>
              <a:spcPct val="0"/>
            </a:spcBef>
            <a:spcAft>
              <a:spcPct val="15000"/>
            </a:spcAft>
            <a:buChar char="•"/>
          </a:pPr>
          <a:r>
            <a:rPr lang="en-US" sz="1100" kern="1200" dirty="0"/>
            <a:t>targets consumers’ emotional wants and needs rather than rational logic and facts. It plays on conscious or subconscious desires, beliefs, fears, and insecurities to persuade consumers and influence their behavior. The emotional appeal is linked to the features and benefits provided by the product, but it creates a connection with consumers at an emotional level rather than a rational level. Most marketers agree that emotional appeals are more powerful and differentiating than informational appeals. However, they must be executed well to seem authentic and credible to the target audience</a:t>
          </a:r>
        </a:p>
        <a:p>
          <a:pPr marL="57150" lvl="1" indent="-57150" algn="l" defTabSz="488950">
            <a:lnSpc>
              <a:spcPct val="90000"/>
            </a:lnSpc>
            <a:spcBef>
              <a:spcPct val="0"/>
            </a:spcBef>
            <a:spcAft>
              <a:spcPct val="15000"/>
            </a:spcAft>
            <a:buChar char="•"/>
          </a:pPr>
          <a:r>
            <a:rPr lang="en-US" sz="1100" kern="1200" dirty="0"/>
            <a:t>A large-scale study that analyzed award-winning campaigns found that the most effective ones focus on emotional, rather than rational, appeals. What’s more, the Gallup organization reports that customers who are “passionate” about a brand deliver two times the profitability of average customers.</a:t>
          </a:r>
        </a:p>
      </dsp:txBody>
      <dsp:txXfrm>
        <a:off x="3834631" y="582128"/>
        <a:ext cx="3360687" cy="2830781"/>
      </dsp:txXfrm>
    </dsp:sp>
    <dsp:sp modelId="{A55C5A9D-3475-4156-BC28-9F235D4CE459}">
      <dsp:nvSpPr>
        <dsp:cNvPr id="0" name=""/>
        <dsp:cNvSpPr/>
      </dsp:nvSpPr>
      <dsp:spPr>
        <a:xfrm>
          <a:off x="7665815" y="265328"/>
          <a:ext cx="3360687" cy="316800"/>
        </a:xfrm>
        <a:prstGeom prst="rect">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44704" rIns="78232" bIns="44704" numCol="1" spcCol="1270" anchor="ctr" anchorCtr="0">
          <a:noAutofit/>
        </a:bodyPr>
        <a:lstStyle/>
        <a:p>
          <a:pPr marL="0" lvl="0" indent="0" algn="ctr" defTabSz="488950">
            <a:lnSpc>
              <a:spcPct val="90000"/>
            </a:lnSpc>
            <a:spcBef>
              <a:spcPct val="0"/>
            </a:spcBef>
            <a:spcAft>
              <a:spcPct val="35000"/>
            </a:spcAft>
            <a:buNone/>
          </a:pPr>
          <a:r>
            <a:rPr lang="en-US" sz="1100" kern="1200" dirty="0"/>
            <a:t>Sex appeal</a:t>
          </a:r>
        </a:p>
      </dsp:txBody>
      <dsp:txXfrm>
        <a:off x="7665815" y="265328"/>
        <a:ext cx="3360687" cy="316800"/>
      </dsp:txXfrm>
    </dsp:sp>
    <dsp:sp modelId="{7FB1AB9D-4508-49E1-856D-17C81FE16C07}">
      <dsp:nvSpPr>
        <dsp:cNvPr id="0" name=""/>
        <dsp:cNvSpPr/>
      </dsp:nvSpPr>
      <dsp:spPr>
        <a:xfrm>
          <a:off x="7665815" y="582128"/>
          <a:ext cx="3360687" cy="2830781"/>
        </a:xfrm>
        <a:prstGeom prst="rect">
          <a:avLst/>
        </a:prstGeom>
        <a:solidFill>
          <a:schemeClr val="accent1">
            <a:alpha val="90000"/>
            <a:tint val="40000"/>
            <a:hueOff val="0"/>
            <a:satOff val="0"/>
            <a:lumOff val="0"/>
            <a:alphaOff val="0"/>
          </a:schemeClr>
        </a:solidFill>
        <a:ln w="2222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8674" tIns="58674" rIns="78232" bIns="88011" numCol="1" spcCol="1270" anchor="t" anchorCtr="0">
          <a:noAutofit/>
        </a:bodyPr>
        <a:lstStyle/>
        <a:p>
          <a:pPr marL="57150" lvl="1" indent="-57150" algn="l" defTabSz="488950">
            <a:lnSpc>
              <a:spcPct val="90000"/>
            </a:lnSpc>
            <a:spcBef>
              <a:spcPct val="0"/>
            </a:spcBef>
            <a:spcAft>
              <a:spcPct val="15000"/>
            </a:spcAft>
            <a:buChar char="•"/>
          </a:pPr>
          <a:r>
            <a:rPr lang="en-US" sz="1100" kern="1200" dirty="0"/>
            <a:t>Involves sexual imagery</a:t>
          </a:r>
        </a:p>
        <a:p>
          <a:pPr marL="57150" lvl="1" indent="-57150" algn="l" defTabSz="488950">
            <a:lnSpc>
              <a:spcPct val="90000"/>
            </a:lnSpc>
            <a:spcBef>
              <a:spcPct val="0"/>
            </a:spcBef>
            <a:spcAft>
              <a:spcPct val="15000"/>
            </a:spcAft>
            <a:buChar char="•"/>
          </a:pPr>
          <a:r>
            <a:rPr lang="en-US" sz="1100" kern="1200" dirty="0"/>
            <a:t>It’s important to consider cultural differences in gauging sex appeal, as some countries allow more exposure of skin or sexual situations than others. In the United States, a passionate kiss in an ad or a movie is perfectly fine, whereas in other countries such a display in public could be punishable by a fine, or jail time.</a:t>
          </a:r>
        </a:p>
      </dsp:txBody>
      <dsp:txXfrm>
        <a:off x="7665815" y="582128"/>
        <a:ext cx="3360687" cy="283078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BF5F9A-2F9F-4AF2-9CE2-D6B4F6D9C1D4}">
      <dsp:nvSpPr>
        <dsp:cNvPr id="0" name=""/>
        <dsp:cNvSpPr/>
      </dsp:nvSpPr>
      <dsp:spPr>
        <a:xfrm>
          <a:off x="53" y="68819"/>
          <a:ext cx="5154131" cy="576000"/>
        </a:xfrm>
        <a:prstGeom prst="rect">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kern="1200" dirty="0"/>
            <a:t>Humorous appeal</a:t>
          </a:r>
        </a:p>
      </dsp:txBody>
      <dsp:txXfrm>
        <a:off x="53" y="68819"/>
        <a:ext cx="5154131" cy="576000"/>
      </dsp:txXfrm>
    </dsp:sp>
    <dsp:sp modelId="{2674478C-5527-4064-9D2F-378ED522A984}">
      <dsp:nvSpPr>
        <dsp:cNvPr id="0" name=""/>
        <dsp:cNvSpPr/>
      </dsp:nvSpPr>
      <dsp:spPr>
        <a:xfrm>
          <a:off x="53" y="644819"/>
          <a:ext cx="5154131" cy="2964599"/>
        </a:xfrm>
        <a:prstGeom prst="rect">
          <a:avLst/>
        </a:prstGeom>
        <a:solidFill>
          <a:schemeClr val="accent1">
            <a:alpha val="90000"/>
            <a:tint val="40000"/>
            <a:hueOff val="0"/>
            <a:satOff val="0"/>
            <a:lumOff val="0"/>
            <a:alphaOff val="0"/>
          </a:schemeClr>
        </a:solidFill>
        <a:ln w="2222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a:t>The use of humor in advertising messages</a:t>
          </a:r>
        </a:p>
        <a:p>
          <a:pPr marL="228600" lvl="1" indent="-228600" algn="l" defTabSz="889000">
            <a:lnSpc>
              <a:spcPct val="90000"/>
            </a:lnSpc>
            <a:spcBef>
              <a:spcPct val="0"/>
            </a:spcBef>
            <a:spcAft>
              <a:spcPct val="15000"/>
            </a:spcAft>
            <a:buChar char="•"/>
          </a:pPr>
          <a:r>
            <a:rPr lang="en-US" sz="2000" kern="1200" dirty="0"/>
            <a:t>One advantage of humor is that it reduces counterarguing; this occurs when a consumer thinks of reasons not to agree with the message. Because the comedy distracts us from our tendency to come up with reasons why we shouldn’t change our opinions, we are more likely to accept the message a humorous ad presents, as long as it does not insult or make fun of us.</a:t>
          </a:r>
        </a:p>
      </dsp:txBody>
      <dsp:txXfrm>
        <a:off x="53" y="644819"/>
        <a:ext cx="5154131" cy="2964599"/>
      </dsp:txXfrm>
    </dsp:sp>
    <dsp:sp modelId="{3B0BA589-C9B9-405B-8CC3-5BEAF1E423C6}">
      <dsp:nvSpPr>
        <dsp:cNvPr id="0" name=""/>
        <dsp:cNvSpPr/>
      </dsp:nvSpPr>
      <dsp:spPr>
        <a:xfrm>
          <a:off x="5875764" y="68819"/>
          <a:ext cx="5154131" cy="576000"/>
        </a:xfrm>
        <a:prstGeom prst="rect">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kern="1200" dirty="0"/>
            <a:t>Slice-of-life appeal</a:t>
          </a:r>
        </a:p>
      </dsp:txBody>
      <dsp:txXfrm>
        <a:off x="5875764" y="68819"/>
        <a:ext cx="5154131" cy="576000"/>
      </dsp:txXfrm>
    </dsp:sp>
    <dsp:sp modelId="{8A190589-4EF3-4528-821A-50ED106B7CEE}">
      <dsp:nvSpPr>
        <dsp:cNvPr id="0" name=""/>
        <dsp:cNvSpPr/>
      </dsp:nvSpPr>
      <dsp:spPr>
        <a:xfrm>
          <a:off x="5875764" y="644819"/>
          <a:ext cx="5154131" cy="2964599"/>
        </a:xfrm>
        <a:prstGeom prst="rect">
          <a:avLst/>
        </a:prstGeom>
        <a:solidFill>
          <a:schemeClr val="accent1">
            <a:alpha val="90000"/>
            <a:tint val="40000"/>
            <a:hueOff val="0"/>
            <a:satOff val="0"/>
            <a:lumOff val="0"/>
            <a:alphaOff val="0"/>
          </a:schemeClr>
        </a:solidFill>
        <a:ln w="2222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a:t>presents everyday people in an everyday situation, like riding in a car with friends</a:t>
          </a:r>
        </a:p>
        <a:p>
          <a:pPr marL="228600" lvl="1" indent="-228600" algn="l" defTabSz="889000">
            <a:lnSpc>
              <a:spcPct val="90000"/>
            </a:lnSpc>
            <a:spcBef>
              <a:spcPct val="0"/>
            </a:spcBef>
            <a:spcAft>
              <a:spcPct val="15000"/>
            </a:spcAft>
            <a:buChar char="•"/>
          </a:pPr>
          <a:endParaRPr lang="en-US" sz="2000" kern="1200" dirty="0"/>
        </a:p>
      </dsp:txBody>
      <dsp:txXfrm>
        <a:off x="5875764" y="644819"/>
        <a:ext cx="5154131" cy="2964599"/>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BF5F9A-2F9F-4AF2-9CE2-D6B4F6D9C1D4}">
      <dsp:nvSpPr>
        <dsp:cNvPr id="0" name=""/>
        <dsp:cNvSpPr/>
      </dsp:nvSpPr>
      <dsp:spPr>
        <a:xfrm>
          <a:off x="53" y="177659"/>
          <a:ext cx="5154131" cy="864000"/>
        </a:xfrm>
        <a:prstGeom prst="rect">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121920" rIns="213360" bIns="121920" numCol="1" spcCol="1270" anchor="ctr" anchorCtr="0">
          <a:noAutofit/>
        </a:bodyPr>
        <a:lstStyle/>
        <a:p>
          <a:pPr marL="0" lvl="0" indent="0" algn="ctr" defTabSz="1333500">
            <a:lnSpc>
              <a:spcPct val="90000"/>
            </a:lnSpc>
            <a:spcBef>
              <a:spcPct val="0"/>
            </a:spcBef>
            <a:spcAft>
              <a:spcPct val="35000"/>
            </a:spcAft>
            <a:buNone/>
          </a:pPr>
          <a:r>
            <a:rPr lang="en-US" sz="3000" kern="1200" dirty="0"/>
            <a:t>Recall</a:t>
          </a:r>
        </a:p>
      </dsp:txBody>
      <dsp:txXfrm>
        <a:off x="53" y="177659"/>
        <a:ext cx="5154131" cy="864000"/>
      </dsp:txXfrm>
    </dsp:sp>
    <dsp:sp modelId="{2674478C-5527-4064-9D2F-378ED522A984}">
      <dsp:nvSpPr>
        <dsp:cNvPr id="0" name=""/>
        <dsp:cNvSpPr/>
      </dsp:nvSpPr>
      <dsp:spPr>
        <a:xfrm>
          <a:off x="53" y="1041659"/>
          <a:ext cx="5154131" cy="2458919"/>
        </a:xfrm>
        <a:prstGeom prst="rect">
          <a:avLst/>
        </a:prstGeom>
        <a:solidFill>
          <a:schemeClr val="accent1">
            <a:alpha val="90000"/>
            <a:tint val="40000"/>
            <a:hueOff val="0"/>
            <a:satOff val="0"/>
            <a:lumOff val="0"/>
            <a:alphaOff val="0"/>
          </a:schemeClr>
        </a:solidFill>
        <a:ln w="2222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0020" tIns="160020" rIns="213360" bIns="240030" numCol="1" spcCol="1270" anchor="t" anchorCtr="0">
          <a:noAutofit/>
        </a:bodyPr>
        <a:lstStyle/>
        <a:p>
          <a:pPr marL="285750" lvl="1" indent="-285750" algn="l" defTabSz="1333500">
            <a:lnSpc>
              <a:spcPct val="90000"/>
            </a:lnSpc>
            <a:spcBef>
              <a:spcPct val="0"/>
            </a:spcBef>
            <a:spcAft>
              <a:spcPct val="15000"/>
            </a:spcAft>
            <a:buChar char="•"/>
          </a:pPr>
          <a:r>
            <a:rPr lang="en-US" sz="3000" kern="1200" dirty="0"/>
            <a:t>Viewers can remember and retell the specific marketing messages to which they were exposed</a:t>
          </a:r>
        </a:p>
      </dsp:txBody>
      <dsp:txXfrm>
        <a:off x="53" y="1041659"/>
        <a:ext cx="5154131" cy="2458919"/>
      </dsp:txXfrm>
    </dsp:sp>
    <dsp:sp modelId="{3B0BA589-C9B9-405B-8CC3-5BEAF1E423C6}">
      <dsp:nvSpPr>
        <dsp:cNvPr id="0" name=""/>
        <dsp:cNvSpPr/>
      </dsp:nvSpPr>
      <dsp:spPr>
        <a:xfrm>
          <a:off x="5875764" y="177659"/>
          <a:ext cx="5154131" cy="864000"/>
        </a:xfrm>
        <a:prstGeom prst="rect">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121920" rIns="213360" bIns="121920" numCol="1" spcCol="1270" anchor="ctr" anchorCtr="0">
          <a:noAutofit/>
        </a:bodyPr>
        <a:lstStyle/>
        <a:p>
          <a:pPr marL="0" lvl="0" indent="0" algn="ctr" defTabSz="1333500">
            <a:lnSpc>
              <a:spcPct val="90000"/>
            </a:lnSpc>
            <a:spcBef>
              <a:spcPct val="0"/>
            </a:spcBef>
            <a:spcAft>
              <a:spcPct val="35000"/>
            </a:spcAft>
            <a:buNone/>
          </a:pPr>
          <a:r>
            <a:rPr lang="en-US" sz="3000" kern="1200" dirty="0"/>
            <a:t>Recognition</a:t>
          </a:r>
        </a:p>
      </dsp:txBody>
      <dsp:txXfrm>
        <a:off x="5875764" y="177659"/>
        <a:ext cx="5154131" cy="864000"/>
      </dsp:txXfrm>
    </dsp:sp>
    <dsp:sp modelId="{8A190589-4EF3-4528-821A-50ED106B7CEE}">
      <dsp:nvSpPr>
        <dsp:cNvPr id="0" name=""/>
        <dsp:cNvSpPr/>
      </dsp:nvSpPr>
      <dsp:spPr>
        <a:xfrm>
          <a:off x="5875764" y="1041659"/>
          <a:ext cx="5154131" cy="2458919"/>
        </a:xfrm>
        <a:prstGeom prst="rect">
          <a:avLst/>
        </a:prstGeom>
        <a:solidFill>
          <a:schemeClr val="accent1">
            <a:alpha val="90000"/>
            <a:tint val="40000"/>
            <a:hueOff val="0"/>
            <a:satOff val="0"/>
            <a:lumOff val="0"/>
            <a:alphaOff val="0"/>
          </a:schemeClr>
        </a:solidFill>
        <a:ln w="2222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0020" tIns="160020" rIns="213360" bIns="240030" numCol="1" spcCol="1270" anchor="t" anchorCtr="0">
          <a:noAutofit/>
        </a:bodyPr>
        <a:lstStyle/>
        <a:p>
          <a:pPr marL="285750" lvl="1" indent="-285750" algn="l" defTabSz="1333500">
            <a:lnSpc>
              <a:spcPct val="90000"/>
            </a:lnSpc>
            <a:spcBef>
              <a:spcPct val="0"/>
            </a:spcBef>
            <a:spcAft>
              <a:spcPct val="15000"/>
            </a:spcAft>
            <a:buChar char="•"/>
          </a:pPr>
          <a:r>
            <a:rPr lang="en-US" sz="3000" kern="1200" dirty="0"/>
            <a:t>Viewers recognize the brand or message when they see or hear it again, even if they can’t recite it from memory</a:t>
          </a:r>
        </a:p>
        <a:p>
          <a:pPr marL="285750" lvl="1" indent="-285750" algn="l" defTabSz="1333500">
            <a:lnSpc>
              <a:spcPct val="90000"/>
            </a:lnSpc>
            <a:spcBef>
              <a:spcPct val="0"/>
            </a:spcBef>
            <a:spcAft>
              <a:spcPct val="15000"/>
            </a:spcAft>
            <a:buChar char="•"/>
          </a:pPr>
          <a:endParaRPr lang="en-US" sz="3000" kern="1200" dirty="0"/>
        </a:p>
      </dsp:txBody>
      <dsp:txXfrm>
        <a:off x="5875764" y="1041659"/>
        <a:ext cx="5154131" cy="2458919"/>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DADEDCFC-97D7-4D30-98DB-6D89DF893BAA}" type="datetimeFigureOut">
              <a:rPr lang="en-US" smtClean="0"/>
              <a:t>12/6/2022</a:t>
            </a:fld>
            <a:endParaRPr lang="en-US"/>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4141EC16-1F5A-49F0-BCE5-C4D665C1F16E}" type="slidenum">
              <a:rPr lang="en-US" smtClean="0"/>
              <a:t>‹#›</a:t>
            </a:fld>
            <a:endParaRPr lang="en-US"/>
          </a:p>
        </p:txBody>
      </p:sp>
    </p:spTree>
    <p:extLst>
      <p:ext uri="{BB962C8B-B14F-4D97-AF65-F5344CB8AC3E}">
        <p14:creationId xmlns:p14="http://schemas.microsoft.com/office/powerpoint/2010/main" val="2209254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ADEDCFC-97D7-4D30-98DB-6D89DF893BAA}" type="datetimeFigureOut">
              <a:rPr lang="en-US" smtClean="0"/>
              <a:t>12/6/2022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41EC16-1F5A-49F0-BCE5-C4D665C1F16E}" type="slidenum">
              <a:rPr lang="en-US" smtClean="0"/>
              <a:t>‹#›</a:t>
            </a:fld>
            <a:endParaRPr lang="en-US"/>
          </a:p>
        </p:txBody>
      </p:sp>
    </p:spTree>
    <p:extLst>
      <p:ext uri="{BB962C8B-B14F-4D97-AF65-F5344CB8AC3E}">
        <p14:creationId xmlns:p14="http://schemas.microsoft.com/office/powerpoint/2010/main" val="18563871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DADEDCFC-97D7-4D30-98DB-6D89DF893BAA}" type="datetimeFigureOut">
              <a:rPr lang="en-US" smtClean="0"/>
              <a:t>12/6/2022</a:t>
            </a:fld>
            <a:endParaRPr lang="en-US"/>
          </a:p>
        </p:txBody>
      </p:sp>
      <p:sp>
        <p:nvSpPr>
          <p:cNvPr id="5" name="Footer Placeholder 4"/>
          <p:cNvSpPr>
            <a:spLocks noGrp="1"/>
          </p:cNvSpPr>
          <p:nvPr>
            <p:ph type="ftr" sz="quarter" idx="11"/>
          </p:nvPr>
        </p:nvSpPr>
        <p:spPr>
          <a:xfrm>
            <a:off x="774923" y="5951811"/>
            <a:ext cx="7896279" cy="365125"/>
          </a:xfrm>
        </p:spPr>
        <p:txBody>
          <a:bodyPr/>
          <a:lstStyle/>
          <a:p>
            <a:endParaRPr lang="en-US"/>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4141EC16-1F5A-49F0-BCE5-C4D665C1F16E}" type="slidenum">
              <a:rPr lang="en-US" smtClean="0"/>
              <a:t>‹#›</a:t>
            </a:fld>
            <a:endParaRPr lang="en-US"/>
          </a:p>
        </p:txBody>
      </p:sp>
    </p:spTree>
    <p:extLst>
      <p:ext uri="{BB962C8B-B14F-4D97-AF65-F5344CB8AC3E}">
        <p14:creationId xmlns:p14="http://schemas.microsoft.com/office/powerpoint/2010/main" val="3794956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ADEDCFC-97D7-4D30-98DB-6D89DF893BAA}" type="datetimeFigureOut">
              <a:rPr lang="en-US" smtClean="0"/>
              <a:t>12/6/2022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558300" y="5956137"/>
            <a:ext cx="1052508" cy="365125"/>
          </a:xfrm>
        </p:spPr>
        <p:txBody>
          <a:bodyPr/>
          <a:lstStyle/>
          <a:p>
            <a:fld id="{4141EC16-1F5A-49F0-BCE5-C4D665C1F16E}" type="slidenum">
              <a:rPr lang="en-US" smtClean="0"/>
              <a:t>‹#›</a:t>
            </a:fld>
            <a:endParaRPr lang="en-US"/>
          </a:p>
        </p:txBody>
      </p:sp>
    </p:spTree>
    <p:extLst>
      <p:ext uri="{BB962C8B-B14F-4D97-AF65-F5344CB8AC3E}">
        <p14:creationId xmlns:p14="http://schemas.microsoft.com/office/powerpoint/2010/main" val="38390217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DADEDCFC-97D7-4D30-98DB-6D89DF893BAA}" type="datetimeFigureOut">
              <a:rPr lang="en-US" smtClean="0"/>
              <a:t>12/6/2022</a:t>
            </a:fld>
            <a:endParaRPr lang="en-US"/>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4141EC16-1F5A-49F0-BCE5-C4D665C1F16E}" type="slidenum">
              <a:rPr lang="en-US" smtClean="0"/>
              <a:t>‹#›</a:t>
            </a:fld>
            <a:endParaRPr lang="en-US"/>
          </a:p>
        </p:txBody>
      </p:sp>
    </p:spTree>
    <p:extLst>
      <p:ext uri="{BB962C8B-B14F-4D97-AF65-F5344CB8AC3E}">
        <p14:creationId xmlns:p14="http://schemas.microsoft.com/office/powerpoint/2010/main" val="22910815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ADEDCFC-97D7-4D30-98DB-6D89DF893BAA}" type="datetimeFigureOut">
              <a:rPr lang="en-US" smtClean="0"/>
              <a:t>12/6/2022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41EC16-1F5A-49F0-BCE5-C4D665C1F16E}" type="slidenum">
              <a:rPr lang="en-US" smtClean="0"/>
              <a:t>‹#›</a:t>
            </a:fld>
            <a:endParaRPr lang="en-US"/>
          </a:p>
        </p:txBody>
      </p:sp>
    </p:spTree>
    <p:extLst>
      <p:ext uri="{BB962C8B-B14F-4D97-AF65-F5344CB8AC3E}">
        <p14:creationId xmlns:p14="http://schemas.microsoft.com/office/powerpoint/2010/main" val="5058292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ADEDCFC-97D7-4D30-98DB-6D89DF893BAA}" type="datetimeFigureOut">
              <a:rPr lang="en-US" smtClean="0"/>
              <a:t>12/6/2022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141EC16-1F5A-49F0-BCE5-C4D665C1F16E}" type="slidenum">
              <a:rPr lang="en-US" smtClean="0"/>
              <a:t>‹#›</a:t>
            </a:fld>
            <a:endParaRPr lang="en-US"/>
          </a:p>
        </p:txBody>
      </p:sp>
    </p:spTree>
    <p:extLst>
      <p:ext uri="{BB962C8B-B14F-4D97-AF65-F5344CB8AC3E}">
        <p14:creationId xmlns:p14="http://schemas.microsoft.com/office/powerpoint/2010/main" val="7954453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ADEDCFC-97D7-4D30-98DB-6D89DF893BAA}" type="datetimeFigureOut">
              <a:rPr lang="en-US" smtClean="0"/>
              <a:t>12/6/2022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141EC16-1F5A-49F0-BCE5-C4D665C1F16E}" type="slidenum">
              <a:rPr lang="en-US" smtClean="0"/>
              <a:t>‹#›</a:t>
            </a:fld>
            <a:endParaRPr lang="en-US"/>
          </a:p>
        </p:txBody>
      </p:sp>
    </p:spTree>
    <p:extLst>
      <p:ext uri="{BB962C8B-B14F-4D97-AF65-F5344CB8AC3E}">
        <p14:creationId xmlns:p14="http://schemas.microsoft.com/office/powerpoint/2010/main" val="31994741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DEDCFC-97D7-4D30-98DB-6D89DF893BAA}" type="datetimeFigureOut">
              <a:rPr lang="en-US" smtClean="0"/>
              <a:t>12/6/2022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141EC16-1F5A-49F0-BCE5-C4D665C1F16E}" type="slidenum">
              <a:rPr lang="en-US" smtClean="0"/>
              <a:t>‹#›</a:t>
            </a:fld>
            <a:endParaRPr lang="en-US"/>
          </a:p>
        </p:txBody>
      </p:sp>
    </p:spTree>
    <p:extLst>
      <p:ext uri="{BB962C8B-B14F-4D97-AF65-F5344CB8AC3E}">
        <p14:creationId xmlns:p14="http://schemas.microsoft.com/office/powerpoint/2010/main" val="3603493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n-US"/>
              <a:t>Click to edit Master title style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DADEDCFC-97D7-4D30-98DB-6D89DF893BAA}" type="datetimeFigureOut">
              <a:rPr lang="en-US" smtClean="0"/>
              <a:t>12/6/2022</a:t>
            </a:fld>
            <a:endParaRPr lang="en-US"/>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4141EC16-1F5A-49F0-BCE5-C4D665C1F16E}" type="slidenum">
              <a:rPr lang="en-US" smtClean="0"/>
              <a:t>‹#›</a:t>
            </a:fld>
            <a:endParaRPr lang="en-US"/>
          </a:p>
        </p:txBody>
      </p:sp>
    </p:spTree>
    <p:extLst>
      <p:ext uri="{BB962C8B-B14F-4D97-AF65-F5344CB8AC3E}">
        <p14:creationId xmlns:p14="http://schemas.microsoft.com/office/powerpoint/2010/main" val="25364469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ADEDCFC-97D7-4D30-98DB-6D89DF893BAA}" type="datetimeFigureOut">
              <a:rPr lang="en-US" smtClean="0"/>
              <a:t>12/6/2022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41EC16-1F5A-49F0-BCE5-C4D665C1F16E}" type="slidenum">
              <a:rPr lang="en-US" smtClean="0"/>
              <a:t>‹#›</a:t>
            </a:fld>
            <a:endParaRPr lang="en-US"/>
          </a:p>
        </p:txBody>
      </p:sp>
    </p:spTree>
    <p:extLst>
      <p:ext uri="{BB962C8B-B14F-4D97-AF65-F5344CB8AC3E}">
        <p14:creationId xmlns:p14="http://schemas.microsoft.com/office/powerpoint/2010/main" val="19164275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DADEDCFC-97D7-4D30-98DB-6D89DF893BAA}" type="datetimeFigureOut">
              <a:rPr lang="en-US" smtClean="0"/>
              <a:t>12/6/2022</a:t>
            </a:fld>
            <a:endParaRPr lang="en-US"/>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4141EC16-1F5A-49F0-BCE5-C4D665C1F16E}" type="slidenum">
              <a:rPr lang="en-US" smtClean="0"/>
              <a:t>‹#›</a:t>
            </a:fld>
            <a:endParaRPr lang="en-US"/>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167952793"/>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courses.lumenlearning.com/waymakerintromarketingxmasterfall2016/" TargetMode="External"/><Relationship Id="rId2" Type="http://schemas.openxmlformats.org/officeDocument/2006/relationships/hyperlink" Target="https://open.umn.edu/opentextbooks/textbooks/launch-advertising-and-promotion-in-real-time" TargetMode="External"/><Relationship Id="rId1" Type="http://schemas.openxmlformats.org/officeDocument/2006/relationships/slideLayout" Target="../slideLayouts/slideLayout2.xml"/><Relationship Id="rId4" Type="http://schemas.openxmlformats.org/officeDocument/2006/relationships/hyperlink" Target="https://go.view.usg.edu/d2l/home/2366486" TargetMode="Externa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D2BE70-507A-4EEE-9BA8-F92DB3A8F471}"/>
              </a:ext>
            </a:extLst>
          </p:cNvPr>
          <p:cNvSpPr>
            <a:spLocks noGrp="1"/>
          </p:cNvSpPr>
          <p:nvPr>
            <p:ph type="ctrTitle"/>
          </p:nvPr>
        </p:nvSpPr>
        <p:spPr/>
        <p:txBody>
          <a:bodyPr/>
          <a:lstStyle/>
          <a:p>
            <a:r>
              <a:rPr lang="en-US" dirty="0"/>
              <a:t>Module 6 – Creative strategy</a:t>
            </a:r>
          </a:p>
        </p:txBody>
      </p:sp>
      <p:sp>
        <p:nvSpPr>
          <p:cNvPr id="3" name="Subtitle 2">
            <a:extLst>
              <a:ext uri="{FF2B5EF4-FFF2-40B4-BE49-F238E27FC236}">
                <a16:creationId xmlns:a16="http://schemas.microsoft.com/office/drawing/2014/main" id="{5FB552FF-0F67-4428-9FFF-1911AA7F10EE}"/>
              </a:ext>
            </a:extLst>
          </p:cNvPr>
          <p:cNvSpPr>
            <a:spLocks noGrp="1"/>
          </p:cNvSpPr>
          <p:nvPr>
            <p:ph type="subTitle" idx="1"/>
          </p:nvPr>
        </p:nvSpPr>
        <p:spPr/>
        <p:txBody>
          <a:bodyPr/>
          <a:lstStyle/>
          <a:p>
            <a:r>
              <a:rPr lang="en-US" dirty="0"/>
              <a:t>Key concepts and Definitions</a:t>
            </a:r>
          </a:p>
        </p:txBody>
      </p:sp>
    </p:spTree>
    <p:extLst>
      <p:ext uri="{BB962C8B-B14F-4D97-AF65-F5344CB8AC3E}">
        <p14:creationId xmlns:p14="http://schemas.microsoft.com/office/powerpoint/2010/main" val="41091649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D65584-DB8D-4F02-BB3B-3A00599D21BE}"/>
              </a:ext>
            </a:extLst>
          </p:cNvPr>
          <p:cNvSpPr>
            <a:spLocks noGrp="1"/>
          </p:cNvSpPr>
          <p:nvPr>
            <p:ph type="title"/>
          </p:nvPr>
        </p:nvSpPr>
        <p:spPr/>
        <p:txBody>
          <a:bodyPr/>
          <a:lstStyle/>
          <a:p>
            <a:r>
              <a:rPr lang="en-US" dirty="0"/>
              <a:t>Appeals and message strategies</a:t>
            </a:r>
          </a:p>
        </p:txBody>
      </p:sp>
      <p:graphicFrame>
        <p:nvGraphicFramePr>
          <p:cNvPr id="4" name="Content Placeholder 3">
            <a:extLst>
              <a:ext uri="{FF2B5EF4-FFF2-40B4-BE49-F238E27FC236}">
                <a16:creationId xmlns:a16="http://schemas.microsoft.com/office/drawing/2014/main" id="{BA05B4B7-4664-4E5D-BA8B-02A0028C5AE8}"/>
              </a:ext>
            </a:extLst>
          </p:cNvPr>
          <p:cNvGraphicFramePr>
            <a:graphicFrameLocks noGrp="1"/>
          </p:cNvGraphicFramePr>
          <p:nvPr>
            <p:ph idx="1"/>
            <p:extLst>
              <p:ext uri="{D42A27DB-BD31-4B8C-83A1-F6EECF244321}">
                <p14:modId xmlns:p14="http://schemas.microsoft.com/office/powerpoint/2010/main" val="1067385162"/>
              </p:ext>
            </p:extLst>
          </p:nvPr>
        </p:nvGraphicFramePr>
        <p:xfrm>
          <a:off x="581025" y="2181225"/>
          <a:ext cx="11029950" cy="36782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19693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D65584-DB8D-4F02-BB3B-3A00599D21BE}"/>
              </a:ext>
            </a:extLst>
          </p:cNvPr>
          <p:cNvSpPr>
            <a:spLocks noGrp="1"/>
          </p:cNvSpPr>
          <p:nvPr>
            <p:ph type="title"/>
          </p:nvPr>
        </p:nvSpPr>
        <p:spPr/>
        <p:txBody>
          <a:bodyPr/>
          <a:lstStyle/>
          <a:p>
            <a:r>
              <a:rPr lang="en-US" dirty="0"/>
              <a:t>Appeals and message strategies</a:t>
            </a:r>
          </a:p>
        </p:txBody>
      </p:sp>
      <p:graphicFrame>
        <p:nvGraphicFramePr>
          <p:cNvPr id="4" name="Content Placeholder 3">
            <a:extLst>
              <a:ext uri="{FF2B5EF4-FFF2-40B4-BE49-F238E27FC236}">
                <a16:creationId xmlns:a16="http://schemas.microsoft.com/office/drawing/2014/main" id="{BA05B4B7-4664-4E5D-BA8B-02A0028C5AE8}"/>
              </a:ext>
            </a:extLst>
          </p:cNvPr>
          <p:cNvGraphicFramePr>
            <a:graphicFrameLocks noGrp="1"/>
          </p:cNvGraphicFramePr>
          <p:nvPr>
            <p:ph idx="1"/>
            <p:extLst>
              <p:ext uri="{D42A27DB-BD31-4B8C-83A1-F6EECF244321}">
                <p14:modId xmlns:p14="http://schemas.microsoft.com/office/powerpoint/2010/main" val="454364549"/>
              </p:ext>
            </p:extLst>
          </p:nvPr>
        </p:nvGraphicFramePr>
        <p:xfrm>
          <a:off x="581025" y="2181225"/>
          <a:ext cx="11029950" cy="36782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834236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D65584-DB8D-4F02-BB3B-3A00599D21BE}"/>
              </a:ext>
            </a:extLst>
          </p:cNvPr>
          <p:cNvSpPr>
            <a:spLocks noGrp="1"/>
          </p:cNvSpPr>
          <p:nvPr>
            <p:ph type="title"/>
          </p:nvPr>
        </p:nvSpPr>
        <p:spPr/>
        <p:txBody>
          <a:bodyPr/>
          <a:lstStyle/>
          <a:p>
            <a:r>
              <a:rPr lang="en-US" dirty="0"/>
              <a:t>Appeals and message strategies</a:t>
            </a:r>
          </a:p>
        </p:txBody>
      </p:sp>
      <p:graphicFrame>
        <p:nvGraphicFramePr>
          <p:cNvPr id="4" name="Content Placeholder 3">
            <a:extLst>
              <a:ext uri="{FF2B5EF4-FFF2-40B4-BE49-F238E27FC236}">
                <a16:creationId xmlns:a16="http://schemas.microsoft.com/office/drawing/2014/main" id="{BA05B4B7-4664-4E5D-BA8B-02A0028C5AE8}"/>
              </a:ext>
            </a:extLst>
          </p:cNvPr>
          <p:cNvGraphicFramePr>
            <a:graphicFrameLocks noGrp="1"/>
          </p:cNvGraphicFramePr>
          <p:nvPr>
            <p:ph idx="1"/>
            <p:extLst>
              <p:ext uri="{D42A27DB-BD31-4B8C-83A1-F6EECF244321}">
                <p14:modId xmlns:p14="http://schemas.microsoft.com/office/powerpoint/2010/main" val="11375642"/>
              </p:ext>
            </p:extLst>
          </p:nvPr>
        </p:nvGraphicFramePr>
        <p:xfrm>
          <a:off x="581025" y="2181225"/>
          <a:ext cx="11029950" cy="36782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552770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C2C496-C74A-4902-9A9E-29D6269B3E9B}"/>
              </a:ext>
            </a:extLst>
          </p:cNvPr>
          <p:cNvSpPr>
            <a:spLocks noGrp="1"/>
          </p:cNvSpPr>
          <p:nvPr>
            <p:ph type="title"/>
          </p:nvPr>
        </p:nvSpPr>
        <p:spPr/>
        <p:txBody>
          <a:bodyPr/>
          <a:lstStyle/>
          <a:p>
            <a:r>
              <a:rPr lang="en-US" dirty="0"/>
              <a:t>Recall vs. recognition</a:t>
            </a:r>
          </a:p>
        </p:txBody>
      </p:sp>
      <p:graphicFrame>
        <p:nvGraphicFramePr>
          <p:cNvPr id="4" name="Content Placeholder 3">
            <a:extLst>
              <a:ext uri="{FF2B5EF4-FFF2-40B4-BE49-F238E27FC236}">
                <a16:creationId xmlns:a16="http://schemas.microsoft.com/office/drawing/2014/main" id="{535C622F-8001-4844-8796-544E011765B4}"/>
              </a:ext>
            </a:extLst>
          </p:cNvPr>
          <p:cNvGraphicFramePr>
            <a:graphicFrameLocks noGrp="1"/>
          </p:cNvGraphicFramePr>
          <p:nvPr>
            <p:ph idx="1"/>
            <p:extLst>
              <p:ext uri="{D42A27DB-BD31-4B8C-83A1-F6EECF244321}">
                <p14:modId xmlns:p14="http://schemas.microsoft.com/office/powerpoint/2010/main" val="4003321660"/>
              </p:ext>
            </p:extLst>
          </p:nvPr>
        </p:nvGraphicFramePr>
        <p:xfrm>
          <a:off x="581025" y="2181225"/>
          <a:ext cx="11029950" cy="36782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700409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C2C496-C74A-4902-9A9E-29D6269B3E9B}"/>
              </a:ext>
            </a:extLst>
          </p:cNvPr>
          <p:cNvSpPr>
            <a:spLocks noGrp="1"/>
          </p:cNvSpPr>
          <p:nvPr>
            <p:ph type="title"/>
          </p:nvPr>
        </p:nvSpPr>
        <p:spPr/>
        <p:txBody>
          <a:bodyPr/>
          <a:lstStyle/>
          <a:p>
            <a:r>
              <a:rPr lang="en-US" dirty="0"/>
              <a:t>Recall vs. recognition</a:t>
            </a:r>
          </a:p>
        </p:txBody>
      </p:sp>
      <p:graphicFrame>
        <p:nvGraphicFramePr>
          <p:cNvPr id="4" name="Content Placeholder 3">
            <a:extLst>
              <a:ext uri="{FF2B5EF4-FFF2-40B4-BE49-F238E27FC236}">
                <a16:creationId xmlns:a16="http://schemas.microsoft.com/office/drawing/2014/main" id="{535C622F-8001-4844-8796-544E011765B4}"/>
              </a:ext>
            </a:extLst>
          </p:cNvPr>
          <p:cNvGraphicFramePr>
            <a:graphicFrameLocks noGrp="1"/>
          </p:cNvGraphicFramePr>
          <p:nvPr>
            <p:ph idx="1"/>
            <p:extLst>
              <p:ext uri="{D42A27DB-BD31-4B8C-83A1-F6EECF244321}">
                <p14:modId xmlns:p14="http://schemas.microsoft.com/office/powerpoint/2010/main" val="3448215687"/>
              </p:ext>
            </p:extLst>
          </p:nvPr>
        </p:nvGraphicFramePr>
        <p:xfrm>
          <a:off x="581025" y="2181225"/>
          <a:ext cx="11029950" cy="36782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549639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E6EADE-7CB7-4CEB-94F6-DEA8DAACF802}"/>
              </a:ext>
            </a:extLst>
          </p:cNvPr>
          <p:cNvSpPr>
            <a:spLocks noGrp="1"/>
          </p:cNvSpPr>
          <p:nvPr>
            <p:ph type="title"/>
          </p:nvPr>
        </p:nvSpPr>
        <p:spPr/>
        <p:txBody>
          <a:bodyPr/>
          <a:lstStyle/>
          <a:p>
            <a:r>
              <a:rPr lang="en-US" dirty="0"/>
              <a:t>Copy testing</a:t>
            </a:r>
          </a:p>
        </p:txBody>
      </p:sp>
      <p:sp>
        <p:nvSpPr>
          <p:cNvPr id="3" name="Content Placeholder 2">
            <a:extLst>
              <a:ext uri="{FF2B5EF4-FFF2-40B4-BE49-F238E27FC236}">
                <a16:creationId xmlns:a16="http://schemas.microsoft.com/office/drawing/2014/main" id="{0D5573AC-3BB0-4B2E-9039-958568D73B75}"/>
              </a:ext>
            </a:extLst>
          </p:cNvPr>
          <p:cNvSpPr>
            <a:spLocks noGrp="1"/>
          </p:cNvSpPr>
          <p:nvPr>
            <p:ph idx="1"/>
          </p:nvPr>
        </p:nvSpPr>
        <p:spPr/>
        <p:txBody>
          <a:bodyPr/>
          <a:lstStyle/>
          <a:p>
            <a:r>
              <a:rPr lang="en-US" dirty="0"/>
              <a:t>Testing one type of execution over another, or one kind of product feature, benefit, or price over another. Copy testing is done before launching the campaign to fine-tune the ad to be most effective.</a:t>
            </a:r>
          </a:p>
          <a:p>
            <a:endParaRPr lang="en-US" dirty="0"/>
          </a:p>
        </p:txBody>
      </p:sp>
    </p:spTree>
    <p:extLst>
      <p:ext uri="{BB962C8B-B14F-4D97-AF65-F5344CB8AC3E}">
        <p14:creationId xmlns:p14="http://schemas.microsoft.com/office/powerpoint/2010/main" val="18722620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05D2F6-724F-0D68-8F61-15BFFF1F54E2}"/>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EB19F61F-DA93-C671-6562-F49A89D44E28}"/>
              </a:ext>
            </a:extLst>
          </p:cNvPr>
          <p:cNvSpPr>
            <a:spLocks noGrp="1"/>
          </p:cNvSpPr>
          <p:nvPr>
            <p:ph idx="1"/>
          </p:nvPr>
        </p:nvSpPr>
        <p:spPr/>
        <p:txBody>
          <a:bodyPr/>
          <a:lstStyle/>
          <a:p>
            <a:pPr marL="305435" indent="-305435"/>
            <a:r>
              <a:rPr lang="en-US" dirty="0">
                <a:ea typeface="+mn-lt"/>
                <a:cs typeface="+mn-lt"/>
              </a:rPr>
              <a:t>CC BY-NC-SA</a:t>
            </a:r>
          </a:p>
          <a:p>
            <a:pPr marL="305435" indent="-305435"/>
            <a:r>
              <a:rPr lang="en-US" dirty="0">
                <a:ea typeface="+mn-lt"/>
                <a:cs typeface="+mn-lt"/>
              </a:rPr>
              <a:t>These materials have been adapted from the following OER resources:</a:t>
            </a:r>
          </a:p>
          <a:p>
            <a:pPr marL="305435" indent="-305435"/>
            <a:r>
              <a:rPr lang="en-US" dirty="0">
                <a:ea typeface="+mn-lt"/>
                <a:cs typeface="+mn-lt"/>
              </a:rPr>
              <a:t>Launch! Advertising and Promotion in Real Time by Solomon et al. 2009: </a:t>
            </a:r>
            <a:r>
              <a:rPr lang="en-US" u="sng" dirty="0">
                <a:ea typeface="+mn-lt"/>
                <a:cs typeface="+mn-lt"/>
                <a:hlinkClick r:id="rId2"/>
              </a:rPr>
              <a:t>https://open.umn.edu/opentextbooks/textbooks/launch-advertising-and-promotion-in-real-time</a:t>
            </a:r>
            <a:endParaRPr lang="en-US">
              <a:ea typeface="+mn-lt"/>
              <a:cs typeface="+mn-lt"/>
            </a:endParaRPr>
          </a:p>
          <a:p>
            <a:pPr marL="305435" indent="-305435"/>
            <a:r>
              <a:rPr lang="en-US" dirty="0">
                <a:ea typeface="+mn-lt"/>
                <a:cs typeface="+mn-lt"/>
              </a:rPr>
              <a:t>Principles of Marketing by Lumen Learning </a:t>
            </a:r>
            <a:r>
              <a:rPr lang="en-US" u="sng" dirty="0">
                <a:ea typeface="+mn-lt"/>
                <a:cs typeface="+mn-lt"/>
                <a:hlinkClick r:id="rId3"/>
              </a:rPr>
              <a:t>https://courses.lumenlearning.com/waymakerintromarketingxmasterfall2016/</a:t>
            </a:r>
            <a:endParaRPr lang="en-US">
              <a:ea typeface="+mn-lt"/>
              <a:cs typeface="+mn-lt"/>
            </a:endParaRPr>
          </a:p>
          <a:p>
            <a:pPr marL="305435" indent="-305435"/>
            <a:r>
              <a:rPr lang="en-US" dirty="0">
                <a:ea typeface="+mn-lt"/>
                <a:cs typeface="+mn-lt"/>
              </a:rPr>
              <a:t>Introduction to Marketing by USG </a:t>
            </a:r>
            <a:r>
              <a:rPr lang="en-US" dirty="0" err="1">
                <a:ea typeface="+mn-lt"/>
                <a:cs typeface="+mn-lt"/>
              </a:rPr>
              <a:t>Ecore</a:t>
            </a:r>
            <a:r>
              <a:rPr lang="en-US" dirty="0">
                <a:ea typeface="+mn-lt"/>
                <a:cs typeface="+mn-lt"/>
              </a:rPr>
              <a:t> </a:t>
            </a:r>
            <a:r>
              <a:rPr lang="en-US" u="sng" dirty="0">
                <a:ea typeface="+mn-lt"/>
                <a:cs typeface="+mn-lt"/>
                <a:hlinkClick r:id="rId4"/>
              </a:rPr>
              <a:t>https://go.view.usg.edu/d2l/home/2366486</a:t>
            </a:r>
            <a:r>
              <a:rPr lang="en-US" dirty="0">
                <a:ea typeface="+mn-lt"/>
                <a:cs typeface="+mn-lt"/>
              </a:rPr>
              <a:t> </a:t>
            </a:r>
          </a:p>
          <a:p>
            <a:pPr marL="305435" indent="-305435"/>
            <a:endParaRPr lang="en-US" dirty="0"/>
          </a:p>
        </p:txBody>
      </p:sp>
    </p:spTree>
    <p:extLst>
      <p:ext uri="{BB962C8B-B14F-4D97-AF65-F5344CB8AC3E}">
        <p14:creationId xmlns:p14="http://schemas.microsoft.com/office/powerpoint/2010/main" val="353918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5010E1-CFCC-4825-BF11-205A3535A030}"/>
              </a:ext>
            </a:extLst>
          </p:cNvPr>
          <p:cNvSpPr>
            <a:spLocks noGrp="1"/>
          </p:cNvSpPr>
          <p:nvPr>
            <p:ph type="title"/>
          </p:nvPr>
        </p:nvSpPr>
        <p:spPr/>
        <p:txBody>
          <a:bodyPr/>
          <a:lstStyle/>
          <a:p>
            <a:r>
              <a:rPr lang="en-US" dirty="0"/>
              <a:t>The traditional communication model</a:t>
            </a:r>
          </a:p>
        </p:txBody>
      </p:sp>
      <p:graphicFrame>
        <p:nvGraphicFramePr>
          <p:cNvPr id="4" name="Content Placeholder 3" descr="Source e.g. Advertising Agency&#10;Message e.g. Advertisement&#10;Medium e.g. Newspaper, TV&#10;Receiver e.g. Consumer&#10;">
            <a:extLst>
              <a:ext uri="{FF2B5EF4-FFF2-40B4-BE49-F238E27FC236}">
                <a16:creationId xmlns:a16="http://schemas.microsoft.com/office/drawing/2014/main" id="{2C1E1335-813E-4286-AF33-C8DB6C18D429}"/>
              </a:ext>
            </a:extLst>
          </p:cNvPr>
          <p:cNvGraphicFramePr>
            <a:graphicFrameLocks noGrp="1"/>
          </p:cNvGraphicFramePr>
          <p:nvPr>
            <p:ph idx="1"/>
            <p:extLst>
              <p:ext uri="{D42A27DB-BD31-4B8C-83A1-F6EECF244321}">
                <p14:modId xmlns:p14="http://schemas.microsoft.com/office/powerpoint/2010/main" val="4154848336"/>
              </p:ext>
            </p:extLst>
          </p:nvPr>
        </p:nvGraphicFramePr>
        <p:xfrm>
          <a:off x="581025" y="2181225"/>
          <a:ext cx="11029950" cy="36782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987858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3CED7894-4F62-4A6C-8DB5-DB5BE08E9C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Rectangle 16">
            <a:extLst>
              <a:ext uri="{FF2B5EF4-FFF2-40B4-BE49-F238E27FC236}">
                <a16:creationId xmlns:a16="http://schemas.microsoft.com/office/drawing/2014/main" id="{E536F3B4-50F6-4C52-8F76-4EB1214719D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8620" y="457200"/>
            <a:ext cx="3511233" cy="9143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pic>
        <p:nvPicPr>
          <p:cNvPr id="8" name="Picture 8" descr="Diagram&#10;&#10;Description automatically generated">
            <a:extLst>
              <a:ext uri="{FF2B5EF4-FFF2-40B4-BE49-F238E27FC236}">
                <a16:creationId xmlns:a16="http://schemas.microsoft.com/office/drawing/2014/main" id="{755171A7-A481-CAA7-43AB-355D55BE7B40}"/>
              </a:ext>
            </a:extLst>
          </p:cNvPr>
          <p:cNvPicPr>
            <a:picLocks noChangeAspect="1"/>
          </p:cNvPicPr>
          <p:nvPr/>
        </p:nvPicPr>
        <p:blipFill>
          <a:blip r:embed="rId2"/>
          <a:stretch>
            <a:fillRect/>
          </a:stretch>
        </p:blipFill>
        <p:spPr>
          <a:xfrm>
            <a:off x="2675555" y="-10426"/>
            <a:ext cx="9021271" cy="6735228"/>
          </a:xfrm>
          <a:prstGeom prst="rect">
            <a:avLst/>
          </a:prstGeom>
        </p:spPr>
      </p:pic>
      <p:sp>
        <p:nvSpPr>
          <p:cNvPr id="2" name="Title 1">
            <a:extLst>
              <a:ext uri="{FF2B5EF4-FFF2-40B4-BE49-F238E27FC236}">
                <a16:creationId xmlns:a16="http://schemas.microsoft.com/office/drawing/2014/main" id="{66265E83-949C-4506-AA9E-8E659D60199F}"/>
              </a:ext>
            </a:extLst>
          </p:cNvPr>
          <p:cNvSpPr>
            <a:spLocks noGrp="1"/>
          </p:cNvSpPr>
          <p:nvPr>
            <p:ph type="title"/>
          </p:nvPr>
        </p:nvSpPr>
        <p:spPr>
          <a:xfrm>
            <a:off x="609906" y="702155"/>
            <a:ext cx="3568661" cy="1269713"/>
          </a:xfrm>
        </p:spPr>
        <p:txBody>
          <a:bodyPr>
            <a:normAutofit/>
          </a:bodyPr>
          <a:lstStyle/>
          <a:p>
            <a:pPr>
              <a:lnSpc>
                <a:spcPct val="90000"/>
              </a:lnSpc>
            </a:pPr>
            <a:r>
              <a:rPr lang="en-US">
                <a:solidFill>
                  <a:schemeClr val="tx2"/>
                </a:solidFill>
              </a:rPr>
              <a:t>The new communications </a:t>
            </a:r>
            <a:br>
              <a:rPr lang="en-US">
                <a:solidFill>
                  <a:schemeClr val="tx2"/>
                </a:solidFill>
              </a:rPr>
            </a:br>
            <a:r>
              <a:rPr lang="en-US">
                <a:solidFill>
                  <a:schemeClr val="tx2"/>
                </a:solidFill>
              </a:rPr>
              <a:t>model</a:t>
            </a:r>
          </a:p>
        </p:txBody>
      </p:sp>
    </p:spTree>
    <p:extLst>
      <p:ext uri="{BB962C8B-B14F-4D97-AF65-F5344CB8AC3E}">
        <p14:creationId xmlns:p14="http://schemas.microsoft.com/office/powerpoint/2010/main" val="31263228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98B48-3A95-46E8-A9F7-4C35E96091EC}"/>
              </a:ext>
            </a:extLst>
          </p:cNvPr>
          <p:cNvSpPr>
            <a:spLocks noGrp="1"/>
          </p:cNvSpPr>
          <p:nvPr>
            <p:ph type="title"/>
          </p:nvPr>
        </p:nvSpPr>
        <p:spPr/>
        <p:txBody>
          <a:bodyPr/>
          <a:lstStyle/>
          <a:p>
            <a:r>
              <a:rPr lang="en-US" dirty="0"/>
              <a:t>The key differences between the traditional and new communications model</a:t>
            </a:r>
          </a:p>
        </p:txBody>
      </p:sp>
      <p:sp>
        <p:nvSpPr>
          <p:cNvPr id="3" name="Content Placeholder 2">
            <a:extLst>
              <a:ext uri="{FF2B5EF4-FFF2-40B4-BE49-F238E27FC236}">
                <a16:creationId xmlns:a16="http://schemas.microsoft.com/office/drawing/2014/main" id="{6184FCF7-D24F-4357-9BB3-CBE509A04702}"/>
              </a:ext>
            </a:extLst>
          </p:cNvPr>
          <p:cNvSpPr>
            <a:spLocks noGrp="1"/>
          </p:cNvSpPr>
          <p:nvPr>
            <p:ph idx="1"/>
          </p:nvPr>
        </p:nvSpPr>
        <p:spPr/>
        <p:txBody>
          <a:bodyPr/>
          <a:lstStyle/>
          <a:p>
            <a:r>
              <a:rPr lang="en-US" dirty="0"/>
              <a:t>The updated communications model is:</a:t>
            </a:r>
          </a:p>
          <a:p>
            <a:pPr lvl="1"/>
            <a:r>
              <a:rPr lang="en-US" dirty="0"/>
              <a:t>interactive, </a:t>
            </a:r>
          </a:p>
          <a:p>
            <a:pPr lvl="1"/>
            <a:r>
              <a:rPr lang="en-US" dirty="0"/>
              <a:t>nonlinear, </a:t>
            </a:r>
          </a:p>
          <a:p>
            <a:pPr lvl="1"/>
            <a:r>
              <a:rPr lang="en-US" dirty="0"/>
              <a:t>and multivocal (many voices). </a:t>
            </a:r>
          </a:p>
          <a:p>
            <a:pPr lvl="1"/>
            <a:r>
              <a:rPr lang="en-US" dirty="0"/>
              <a:t>In addition, consumers now may choose to opt out of listening to a particular message—they often get to decide which messages they see or hear, and when. </a:t>
            </a:r>
          </a:p>
        </p:txBody>
      </p:sp>
    </p:spTree>
    <p:extLst>
      <p:ext uri="{BB962C8B-B14F-4D97-AF65-F5344CB8AC3E}">
        <p14:creationId xmlns:p14="http://schemas.microsoft.com/office/powerpoint/2010/main" val="32308533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B957A4-5642-4934-BBD4-728850107B97}"/>
              </a:ext>
            </a:extLst>
          </p:cNvPr>
          <p:cNvSpPr>
            <a:spLocks noGrp="1"/>
          </p:cNvSpPr>
          <p:nvPr>
            <p:ph type="title"/>
          </p:nvPr>
        </p:nvSpPr>
        <p:spPr/>
        <p:txBody>
          <a:bodyPr/>
          <a:lstStyle/>
          <a:p>
            <a:r>
              <a:rPr lang="en-US" dirty="0"/>
              <a:t>Elements of an ad</a:t>
            </a:r>
          </a:p>
        </p:txBody>
      </p:sp>
      <p:sp>
        <p:nvSpPr>
          <p:cNvPr id="3" name="Content Placeholder 2">
            <a:extLst>
              <a:ext uri="{FF2B5EF4-FFF2-40B4-BE49-F238E27FC236}">
                <a16:creationId xmlns:a16="http://schemas.microsoft.com/office/drawing/2014/main" id="{222E8E2D-55EF-48C0-8EC2-D263AC6B3D43}"/>
              </a:ext>
            </a:extLst>
          </p:cNvPr>
          <p:cNvSpPr>
            <a:spLocks noGrp="1"/>
          </p:cNvSpPr>
          <p:nvPr>
            <p:ph idx="1"/>
          </p:nvPr>
        </p:nvSpPr>
        <p:spPr>
          <a:xfrm>
            <a:off x="581192" y="1884117"/>
            <a:ext cx="11029615" cy="5142044"/>
          </a:xfrm>
        </p:spPr>
        <p:txBody>
          <a:bodyPr>
            <a:normAutofit fontScale="85000" lnSpcReduction="20000"/>
          </a:bodyPr>
          <a:lstStyle/>
          <a:p>
            <a:r>
              <a:rPr lang="en-US" dirty="0"/>
              <a:t>The </a:t>
            </a:r>
            <a:r>
              <a:rPr lang="en-US" b="1" dirty="0"/>
              <a:t>visual</a:t>
            </a:r>
          </a:p>
          <a:p>
            <a:pPr lvl="1"/>
            <a:r>
              <a:rPr lang="en-US" dirty="0"/>
              <a:t>is the picture, image, or situation portrayed in the advertisement. The visual also considers the emotions, style, or look-and-feel to be conveyed: should the ad appear tender, businesslike, fresh, or supercool? All of these considerations can be conveyed by the visual, without using any words.</a:t>
            </a:r>
          </a:p>
          <a:p>
            <a:r>
              <a:rPr lang="en-US" dirty="0"/>
              <a:t>The </a:t>
            </a:r>
            <a:r>
              <a:rPr lang="en-US" b="1" dirty="0"/>
              <a:t>headline</a:t>
            </a:r>
          </a:p>
          <a:p>
            <a:pPr lvl="1"/>
            <a:r>
              <a:rPr lang="en-US" dirty="0"/>
              <a:t>is generally what the viewer reads first—i.e., the words in the largest typeface. The headline serves as a hook for the appeal: it should grab attention, pique interest, and cause the viewer to keep reading or paying attention. In a radio or television ad, the headline equivalent might be the voice-over of a narrator delivering the primary message, or it might be a visual headline, similar to a print ad.</a:t>
            </a:r>
          </a:p>
          <a:p>
            <a:r>
              <a:rPr lang="en-US" dirty="0"/>
              <a:t>In print ads, a </a:t>
            </a:r>
            <a:r>
              <a:rPr lang="en-US" b="1" dirty="0"/>
              <a:t>subhead</a:t>
            </a:r>
            <a:r>
              <a:rPr lang="en-US" dirty="0"/>
              <a:t> </a:t>
            </a:r>
          </a:p>
          <a:p>
            <a:pPr lvl="1"/>
            <a:r>
              <a:rPr lang="en-US" dirty="0"/>
              <a:t>is a smaller headline that continues the idea introduced in the headline or provides more information. It usually appears below the headline and in a smaller typeface. </a:t>
            </a:r>
          </a:p>
          <a:p>
            <a:r>
              <a:rPr lang="en-US" dirty="0"/>
              <a:t>The </a:t>
            </a:r>
            <a:r>
              <a:rPr lang="en-US" b="1" dirty="0"/>
              <a:t>body copy</a:t>
            </a:r>
            <a:r>
              <a:rPr lang="en-US" dirty="0"/>
              <a:t> </a:t>
            </a:r>
          </a:p>
          <a:p>
            <a:pPr lvl="1"/>
            <a:r>
              <a:rPr lang="en-US" dirty="0"/>
              <a:t>provides supporting information. Generally, it appears in a standard, readable font.  </a:t>
            </a:r>
          </a:p>
          <a:p>
            <a:r>
              <a:rPr lang="en-US" dirty="0"/>
              <a:t>The </a:t>
            </a:r>
            <a:r>
              <a:rPr lang="en-US" b="1" dirty="0"/>
              <a:t>call to action</a:t>
            </a:r>
            <a:r>
              <a:rPr lang="en-US" dirty="0"/>
              <a:t> </a:t>
            </a:r>
          </a:p>
          <a:p>
            <a:pPr lvl="1"/>
            <a:r>
              <a:rPr lang="en-US" dirty="0"/>
              <a:t>may be part of the body copy, or it may appear elsewhere in a larger typeface or color treatment to draw attention to itself.</a:t>
            </a:r>
          </a:p>
          <a:p>
            <a:r>
              <a:rPr lang="en-US" dirty="0"/>
              <a:t>A variety of </a:t>
            </a:r>
            <a:r>
              <a:rPr lang="en-US" b="1" dirty="0"/>
              <a:t>brand elements</a:t>
            </a:r>
            <a:r>
              <a:rPr lang="en-US" dirty="0"/>
              <a:t> may also appear in an advertisement. </a:t>
            </a:r>
          </a:p>
          <a:p>
            <a:pPr lvl="1"/>
            <a:r>
              <a:rPr lang="en-US" dirty="0"/>
              <a:t>These include the name of the advertiser or brand being advertised, the logo, a tagline, hashtag, Web site link, or other standard “branded” elements that convey brand identity. These elements are an important way of establishing continuity with other marketing communications used in the integrated marketing communication campaign or developed by the company. For example, print ads for a campaign might contain a campaign-specific tagline that also appears in television ads, Website content, and social media posts associated with the campaign.</a:t>
            </a:r>
          </a:p>
          <a:p>
            <a:endParaRPr lang="en-US" dirty="0"/>
          </a:p>
        </p:txBody>
      </p:sp>
    </p:spTree>
    <p:extLst>
      <p:ext uri="{BB962C8B-B14F-4D97-AF65-F5344CB8AC3E}">
        <p14:creationId xmlns:p14="http://schemas.microsoft.com/office/powerpoint/2010/main" val="24144332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B23FDB-A781-4233-A123-AA127073EE24}"/>
              </a:ext>
            </a:extLst>
          </p:cNvPr>
          <p:cNvSpPr>
            <a:spLocks noGrp="1"/>
          </p:cNvSpPr>
          <p:nvPr>
            <p:ph type="title"/>
          </p:nvPr>
        </p:nvSpPr>
        <p:spPr/>
        <p:txBody>
          <a:bodyPr/>
          <a:lstStyle/>
          <a:p>
            <a:r>
              <a:rPr lang="en-US" dirty="0"/>
              <a:t>Simile vs. metaphor</a:t>
            </a:r>
          </a:p>
        </p:txBody>
      </p:sp>
      <p:graphicFrame>
        <p:nvGraphicFramePr>
          <p:cNvPr id="4" name="Content Placeholder 3">
            <a:extLst>
              <a:ext uri="{FF2B5EF4-FFF2-40B4-BE49-F238E27FC236}">
                <a16:creationId xmlns:a16="http://schemas.microsoft.com/office/drawing/2014/main" id="{4E75DB45-2B14-4298-AF71-5032721B87DB}"/>
              </a:ext>
            </a:extLst>
          </p:cNvPr>
          <p:cNvGraphicFramePr>
            <a:graphicFrameLocks noGrp="1"/>
          </p:cNvGraphicFramePr>
          <p:nvPr>
            <p:ph idx="1"/>
            <p:extLst>
              <p:ext uri="{D42A27DB-BD31-4B8C-83A1-F6EECF244321}">
                <p14:modId xmlns:p14="http://schemas.microsoft.com/office/powerpoint/2010/main" val="2353492443"/>
              </p:ext>
            </p:extLst>
          </p:nvPr>
        </p:nvGraphicFramePr>
        <p:xfrm>
          <a:off x="581025" y="2181225"/>
          <a:ext cx="11029950" cy="36782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16221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C0BA98-98EB-4396-9929-E9F4E82CE153}"/>
              </a:ext>
            </a:extLst>
          </p:cNvPr>
          <p:cNvSpPr>
            <a:spLocks noGrp="1"/>
          </p:cNvSpPr>
          <p:nvPr>
            <p:ph type="title"/>
          </p:nvPr>
        </p:nvSpPr>
        <p:spPr/>
        <p:txBody>
          <a:bodyPr/>
          <a:lstStyle/>
          <a:p>
            <a:r>
              <a:rPr lang="en-US" dirty="0"/>
              <a:t>Source credibility</a:t>
            </a:r>
          </a:p>
        </p:txBody>
      </p:sp>
      <p:graphicFrame>
        <p:nvGraphicFramePr>
          <p:cNvPr id="4" name="Content Placeholder 3">
            <a:extLst>
              <a:ext uri="{FF2B5EF4-FFF2-40B4-BE49-F238E27FC236}">
                <a16:creationId xmlns:a16="http://schemas.microsoft.com/office/drawing/2014/main" id="{2CD30410-4AB5-402B-B0B4-A4ADC64F5D05}"/>
              </a:ext>
            </a:extLst>
          </p:cNvPr>
          <p:cNvGraphicFramePr>
            <a:graphicFrameLocks noGrp="1"/>
          </p:cNvGraphicFramePr>
          <p:nvPr>
            <p:ph idx="1"/>
            <p:extLst>
              <p:ext uri="{D42A27DB-BD31-4B8C-83A1-F6EECF244321}">
                <p14:modId xmlns:p14="http://schemas.microsoft.com/office/powerpoint/2010/main" val="1986400028"/>
              </p:ext>
            </p:extLst>
          </p:nvPr>
        </p:nvGraphicFramePr>
        <p:xfrm>
          <a:off x="581025" y="2181225"/>
          <a:ext cx="11029950" cy="36782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759920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FC3E14-F619-40AE-87C4-655A0A5993E3}"/>
              </a:ext>
            </a:extLst>
          </p:cNvPr>
          <p:cNvSpPr>
            <a:spLocks noGrp="1"/>
          </p:cNvSpPr>
          <p:nvPr>
            <p:ph type="title"/>
          </p:nvPr>
        </p:nvSpPr>
        <p:spPr/>
        <p:txBody>
          <a:bodyPr/>
          <a:lstStyle/>
          <a:p>
            <a:r>
              <a:rPr lang="en-US" dirty="0"/>
              <a:t>Relevance vs. resonance</a:t>
            </a:r>
          </a:p>
        </p:txBody>
      </p:sp>
      <p:graphicFrame>
        <p:nvGraphicFramePr>
          <p:cNvPr id="4" name="Content Placeholder 3">
            <a:extLst>
              <a:ext uri="{FF2B5EF4-FFF2-40B4-BE49-F238E27FC236}">
                <a16:creationId xmlns:a16="http://schemas.microsoft.com/office/drawing/2014/main" id="{C7460D1A-E5C9-4B1E-97B6-B2A5B170CEF1}"/>
              </a:ext>
            </a:extLst>
          </p:cNvPr>
          <p:cNvGraphicFramePr>
            <a:graphicFrameLocks noGrp="1"/>
          </p:cNvGraphicFramePr>
          <p:nvPr>
            <p:ph idx="1"/>
            <p:extLst>
              <p:ext uri="{D42A27DB-BD31-4B8C-83A1-F6EECF244321}">
                <p14:modId xmlns:p14="http://schemas.microsoft.com/office/powerpoint/2010/main" val="1882155214"/>
              </p:ext>
            </p:extLst>
          </p:nvPr>
        </p:nvGraphicFramePr>
        <p:xfrm>
          <a:off x="581025" y="2181225"/>
          <a:ext cx="11029950" cy="36782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565696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666896-8753-4399-B913-67FEFB272880}"/>
              </a:ext>
            </a:extLst>
          </p:cNvPr>
          <p:cNvSpPr>
            <a:spLocks noGrp="1"/>
          </p:cNvSpPr>
          <p:nvPr>
            <p:ph type="title"/>
          </p:nvPr>
        </p:nvSpPr>
        <p:spPr/>
        <p:txBody>
          <a:bodyPr/>
          <a:lstStyle/>
          <a:p>
            <a:r>
              <a:rPr lang="en-US" dirty="0"/>
              <a:t>One sided vs. two sided messages</a:t>
            </a:r>
          </a:p>
        </p:txBody>
      </p:sp>
      <p:graphicFrame>
        <p:nvGraphicFramePr>
          <p:cNvPr id="4" name="Content Placeholder 3">
            <a:extLst>
              <a:ext uri="{FF2B5EF4-FFF2-40B4-BE49-F238E27FC236}">
                <a16:creationId xmlns:a16="http://schemas.microsoft.com/office/drawing/2014/main" id="{0FE7AAF7-F4F2-4839-B230-0A9D6E6AF1F4}"/>
              </a:ext>
            </a:extLst>
          </p:cNvPr>
          <p:cNvGraphicFramePr>
            <a:graphicFrameLocks noGrp="1"/>
          </p:cNvGraphicFramePr>
          <p:nvPr>
            <p:ph idx="1"/>
            <p:extLst>
              <p:ext uri="{D42A27DB-BD31-4B8C-83A1-F6EECF244321}">
                <p14:modId xmlns:p14="http://schemas.microsoft.com/office/powerpoint/2010/main" val="2899425794"/>
              </p:ext>
            </p:extLst>
          </p:nvPr>
        </p:nvGraphicFramePr>
        <p:xfrm>
          <a:off x="581025" y="2181225"/>
          <a:ext cx="11029950" cy="36782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38633632"/>
      </p:ext>
    </p:extLst>
  </p:cSld>
  <p:clrMapOvr>
    <a:masterClrMapping/>
  </p:clrMapOvr>
</p:sld>
</file>

<file path=ppt/theme/theme1.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4D1434"/>
      </a:accent1>
      <a:accent2>
        <a:srgbClr val="903163"/>
      </a:accent2>
      <a:accent3>
        <a:srgbClr val="B2324B"/>
      </a:accent3>
      <a:accent4>
        <a:srgbClr val="969FA7"/>
      </a:accent4>
      <a:accent5>
        <a:srgbClr val="66B1CE"/>
      </a:accent5>
      <a:accent6>
        <a:srgbClr val="40619D"/>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C21699FF-00E4-43C8-BBCC-D7E5536C3717}"/>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222C76DF9BD8349B0CA3C9A1AA4C548" ma:contentTypeVersion="114" ma:contentTypeDescription="Create a new document." ma:contentTypeScope="" ma:versionID="ebbe6952ede08d8fe1d1f3781a6e1e4c">
  <xsd:schema xmlns:xsd="http://www.w3.org/2001/XMLSchema" xmlns:xs="http://www.w3.org/2001/XMLSchema" xmlns:p="http://schemas.microsoft.com/office/2006/metadata/properties" xmlns:ns3="http://schemas.microsoft.com/sharepoint/v4" xmlns:ns4="9fff0862-dda6-4fd7-9437-296e7a0fcd45" xmlns:ns5="7dcc4a76-b6f0-4a5c-8242-557922f7abb0" targetNamespace="http://schemas.microsoft.com/office/2006/metadata/properties" ma:root="true" ma:fieldsID="3dff166ea1113a071c9f8af58a3a099c" ns3:_="" ns4:_="" ns5:_="">
    <xsd:import namespace="http://schemas.microsoft.com/sharepoint/v4"/>
    <xsd:import namespace="9fff0862-dda6-4fd7-9437-296e7a0fcd45"/>
    <xsd:import namespace="7dcc4a76-b6f0-4a5c-8242-557922f7abb0"/>
    <xsd:element name="properties">
      <xsd:complexType>
        <xsd:sequence>
          <xsd:element name="documentManagement">
            <xsd:complexType>
              <xsd:all>
                <xsd:element ref="ns3:IconOverlay" minOccurs="0"/>
                <xsd:element ref="ns4:MediaServiceMetadata" minOccurs="0"/>
                <xsd:element ref="ns4:MediaServiceFastMetadata" minOccurs="0"/>
                <xsd:element ref="ns4:MediaServiceAutoTags" minOccurs="0"/>
                <xsd:element ref="ns4:MediaServiceDateTaken" minOccurs="0"/>
                <xsd:element ref="ns5:SharedWithUsers" minOccurs="0"/>
                <xsd:element ref="ns5:SharedWithDetails" minOccurs="0"/>
                <xsd:element ref="ns4:MediaServiceOCR" minOccurs="0"/>
                <xsd:element ref="ns4:MediaServiceEventHashCode" minOccurs="0"/>
                <xsd:element ref="ns4:MediaServiceGenerationTime" minOccurs="0"/>
                <xsd:element ref="ns4:MediaServiceLocation" minOccurs="0"/>
                <xsd:element ref="ns4:MediaServiceAutoKeyPoints" minOccurs="0"/>
                <xsd:element ref="ns4:MediaServiceKeyPoints" minOccurs="0"/>
                <xsd:element ref="ns4:lcf76f155ced4ddcb4097134ff3c332f"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9" nillable="true" ma:displayName="IconOverlay" ma:hidden="true" ma:internalName="IconOverlay">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fff0862-dda6-4fd7-9437-296e7a0fcd45"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6" nillable="true" ma:displayName="MediaServiceOCR" ma:internalName="MediaServiceOCR" ma:readOnly="true">
      <xsd:simpleType>
        <xsd:restriction base="dms:Note">
          <xsd:maxLength value="255"/>
        </xsd:restriction>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3f0ecd7d-7305-47a7-acb2-43d943ef900d"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cc4a76-b6f0-4a5c-8242-557922f7abb0" elementFormDefault="qualified">
    <xsd:import namespace="http://schemas.microsoft.com/office/2006/documentManagement/types"/>
    <xsd:import namespace="http://schemas.microsoft.com/office/infopath/2007/PartnerControls"/>
    <xsd:element name="SharedWithUsers" ma:index="14"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8"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EAC2EDA-496A-4B28-938F-FE6171ED35CE}"/>
</file>

<file path=customXml/itemProps2.xml><?xml version="1.0" encoding="utf-8"?>
<ds:datastoreItem xmlns:ds="http://schemas.openxmlformats.org/officeDocument/2006/customXml" ds:itemID="{4CFB19F9-6B6A-42ED-AA14-6419C148747E}"/>
</file>

<file path=docProps/app.xml><?xml version="1.0" encoding="utf-8"?>
<Properties xmlns="http://schemas.openxmlformats.org/officeDocument/2006/extended-properties" xmlns:vt="http://schemas.openxmlformats.org/officeDocument/2006/docPropsVTypes">
  <Template>Dividend</Template>
  <TotalTime>1857</TotalTime>
  <Words>1463</Words>
  <Application>Microsoft Office PowerPoint</Application>
  <PresentationFormat>Widescreen</PresentationFormat>
  <Paragraphs>96</Paragraphs>
  <Slides>16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Gill Sans MT</vt:lpstr>
      <vt:lpstr>Wingdings 2</vt:lpstr>
      <vt:lpstr>Dividend</vt:lpstr>
      <vt:lpstr>Module 6 – Creative strategy</vt:lpstr>
      <vt:lpstr>The traditional communication model</vt:lpstr>
      <vt:lpstr>The new communications  model</vt:lpstr>
      <vt:lpstr>The key differences between the traditional and new communications model</vt:lpstr>
      <vt:lpstr>Elements of an ad</vt:lpstr>
      <vt:lpstr>Simile vs. metaphor</vt:lpstr>
      <vt:lpstr>Source credibility</vt:lpstr>
      <vt:lpstr>Relevance vs. resonance</vt:lpstr>
      <vt:lpstr>One sided vs. two sided messages</vt:lpstr>
      <vt:lpstr>Appeals and message strategies</vt:lpstr>
      <vt:lpstr>Appeals and message strategies</vt:lpstr>
      <vt:lpstr>Appeals and message strategies</vt:lpstr>
      <vt:lpstr>Recall vs. recognition</vt:lpstr>
      <vt:lpstr>Recall vs. recognition</vt:lpstr>
      <vt:lpstr>Copy testing</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1</dc:title>
  <dc:creator>Agnieszka Chwialkowska</dc:creator>
  <cp:lastModifiedBy>Agnieszka</cp:lastModifiedBy>
  <cp:revision>134</cp:revision>
  <dcterms:created xsi:type="dcterms:W3CDTF">2022-07-14T21:09:38Z</dcterms:created>
  <dcterms:modified xsi:type="dcterms:W3CDTF">2022-12-06T21:32:21Z</dcterms:modified>
</cp:coreProperties>
</file>